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50" r:id="rId1"/>
  </p:sldMasterIdLst>
  <p:notesMasterIdLst>
    <p:notesMasterId r:id="rId67"/>
  </p:notesMasterIdLst>
  <p:sldIdLst>
    <p:sldId id="286" r:id="rId2"/>
    <p:sldId id="276" r:id="rId3"/>
    <p:sldId id="291" r:id="rId4"/>
    <p:sldId id="259" r:id="rId5"/>
    <p:sldId id="306" r:id="rId6"/>
    <p:sldId id="307" r:id="rId7"/>
    <p:sldId id="336" r:id="rId8"/>
    <p:sldId id="321" r:id="rId9"/>
    <p:sldId id="368" r:id="rId10"/>
    <p:sldId id="337" r:id="rId11"/>
    <p:sldId id="338" r:id="rId12"/>
    <p:sldId id="339" r:id="rId13"/>
    <p:sldId id="340" r:id="rId14"/>
    <p:sldId id="296" r:id="rId15"/>
    <p:sldId id="345" r:id="rId16"/>
    <p:sldId id="364" r:id="rId17"/>
    <p:sldId id="376" r:id="rId18"/>
    <p:sldId id="360" r:id="rId19"/>
    <p:sldId id="362" r:id="rId20"/>
    <p:sldId id="366" r:id="rId21"/>
    <p:sldId id="382" r:id="rId22"/>
    <p:sldId id="383" r:id="rId23"/>
    <p:sldId id="384" r:id="rId24"/>
    <p:sldId id="334" r:id="rId25"/>
    <p:sldId id="350" r:id="rId26"/>
    <p:sldId id="377" r:id="rId27"/>
    <p:sldId id="351" r:id="rId28"/>
    <p:sldId id="396" r:id="rId29"/>
    <p:sldId id="335" r:id="rId30"/>
    <p:sldId id="304" r:id="rId31"/>
    <p:sldId id="323" r:id="rId32"/>
    <p:sldId id="395" r:id="rId33"/>
    <p:sldId id="325" r:id="rId34"/>
    <p:sldId id="342" r:id="rId35"/>
    <p:sldId id="398" r:id="rId36"/>
    <p:sldId id="327" r:id="rId37"/>
    <p:sldId id="397" r:id="rId38"/>
    <p:sldId id="330" r:id="rId39"/>
    <p:sldId id="357" r:id="rId40"/>
    <p:sldId id="358" r:id="rId41"/>
    <p:sldId id="326" r:id="rId42"/>
    <p:sldId id="331" r:id="rId43"/>
    <p:sldId id="399" r:id="rId44"/>
    <p:sldId id="374" r:id="rId45"/>
    <p:sldId id="372" r:id="rId46"/>
    <p:sldId id="333" r:id="rId47"/>
    <p:sldId id="400" r:id="rId48"/>
    <p:sldId id="375" r:id="rId49"/>
    <p:sldId id="355" r:id="rId50"/>
    <p:sldId id="348" r:id="rId51"/>
    <p:sldId id="290" r:id="rId52"/>
    <p:sldId id="311" r:id="rId53"/>
    <p:sldId id="312" r:id="rId54"/>
    <p:sldId id="313" r:id="rId55"/>
    <p:sldId id="314" r:id="rId56"/>
    <p:sldId id="316" r:id="rId57"/>
    <p:sldId id="317" r:id="rId58"/>
    <p:sldId id="352" r:id="rId59"/>
    <p:sldId id="359" r:id="rId60"/>
    <p:sldId id="267" r:id="rId61"/>
    <p:sldId id="385" r:id="rId62"/>
    <p:sldId id="388" r:id="rId63"/>
    <p:sldId id="389" r:id="rId64"/>
    <p:sldId id="390" r:id="rId65"/>
    <p:sldId id="391" r:id="rId6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007F7F"/>
    <a:srgbClr val="61CC92"/>
    <a:srgbClr val="000000"/>
    <a:srgbClr val="46B298"/>
    <a:srgbClr val="F2F2F2"/>
    <a:srgbClr val="DDDDDD"/>
    <a:srgbClr val="00FFFF"/>
    <a:srgbClr val="DEDE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1119" autoAdjust="0"/>
  </p:normalViewPr>
  <p:slideViewPr>
    <p:cSldViewPr>
      <p:cViewPr varScale="1">
        <p:scale>
          <a:sx n="95" d="100"/>
          <a:sy n="95" d="100"/>
        </p:scale>
        <p:origin x="-121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9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38623902378692"/>
          <c:y val="5.4293972753023979E-2"/>
          <c:w val="0.73443439007296862"/>
          <c:h val="0.784354338653531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Popular hardware which the most customer interested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Weight</c:v>
                </c:pt>
                <c:pt idx="1">
                  <c:v>Battery</c:v>
                </c:pt>
                <c:pt idx="2">
                  <c:v>Keyboard</c:v>
                </c:pt>
                <c:pt idx="3">
                  <c:v>Network card</c:v>
                </c:pt>
                <c:pt idx="4">
                  <c:v>DVD/RW</c:v>
                </c:pt>
                <c:pt idx="5">
                  <c:v>Display</c:v>
                </c:pt>
                <c:pt idx="6">
                  <c:v>HDD</c:v>
                </c:pt>
                <c:pt idx="7">
                  <c:v>RAM</c:v>
                </c:pt>
                <c:pt idx="8">
                  <c:v>VGA</c:v>
                </c:pt>
                <c:pt idx="9">
                  <c:v>CPU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</c:v>
                </c:pt>
                <c:pt idx="1">
                  <c:v>2</c:v>
                </c:pt>
                <c:pt idx="2">
                  <c:v>5</c:v>
                </c:pt>
                <c:pt idx="3">
                  <c:v>13</c:v>
                </c:pt>
                <c:pt idx="4">
                  <c:v>9</c:v>
                </c:pt>
                <c:pt idx="5">
                  <c:v>79</c:v>
                </c:pt>
                <c:pt idx="6">
                  <c:v>80</c:v>
                </c:pt>
                <c:pt idx="7">
                  <c:v>88</c:v>
                </c:pt>
                <c:pt idx="8">
                  <c:v>86</c:v>
                </c:pt>
                <c:pt idx="9">
                  <c:v>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8840064"/>
        <c:axId val="128841600"/>
      </c:barChart>
      <c:catAx>
        <c:axId val="128840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8431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841600"/>
        <c:crosses val="autoZero"/>
        <c:auto val="1"/>
        <c:lblAlgn val="ctr"/>
        <c:lblOffset val="100"/>
        <c:noMultiLvlLbl val="0"/>
      </c:catAx>
      <c:valAx>
        <c:axId val="128841600"/>
        <c:scaling>
          <c:orientation val="minMax"/>
        </c:scaling>
        <c:delete val="0"/>
        <c:axPos val="b"/>
        <c:majorGridlines>
          <c:spPr>
            <a:ln w="8431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4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840064"/>
        <c:crosses val="autoZero"/>
        <c:crossBetween val="between"/>
      </c:valAx>
      <c:spPr>
        <a:noFill/>
        <a:ln w="25375">
          <a:noFill/>
        </a:ln>
        <a:effectLst/>
      </c:spPr>
    </c:plotArea>
    <c:legend>
      <c:legendPos val="b"/>
      <c:layout/>
      <c:overlay val="0"/>
      <c:spPr>
        <a:noFill/>
        <a:ln w="2537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9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000000">
        <a:alpha val="50196"/>
      </a:srgbClr>
    </a:solidFill>
    <a:ln w="9525" cap="rnd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38623902378692"/>
          <c:y val="5.4293972753023979E-2"/>
          <c:w val="0.73443439007296862"/>
          <c:h val="0.78435433865353177"/>
        </c:manualLayout>
      </c:layout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1435520"/>
        <c:axId val="131212032"/>
      </c:barChart>
      <c:catAx>
        <c:axId val="1314355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8431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212032"/>
        <c:crosses val="autoZero"/>
        <c:auto val="1"/>
        <c:lblAlgn val="ctr"/>
        <c:lblOffset val="100"/>
        <c:noMultiLvlLbl val="0"/>
      </c:catAx>
      <c:valAx>
        <c:axId val="131212032"/>
        <c:scaling>
          <c:orientation val="minMax"/>
        </c:scaling>
        <c:delete val="0"/>
        <c:axPos val="b"/>
        <c:majorGridlines>
          <c:spPr>
            <a:ln w="8431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4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435520"/>
        <c:crosses val="autoZero"/>
        <c:crossBetween val="between"/>
      </c:valAx>
      <c:spPr>
        <a:noFill/>
        <a:ln w="25375">
          <a:noFill/>
        </a:ln>
        <a:effectLst/>
      </c:spPr>
    </c:plotArea>
    <c:legend>
      <c:legendPos val="b"/>
      <c:layout/>
      <c:overlay val="0"/>
      <c:spPr>
        <a:noFill/>
        <a:ln w="2537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9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000000">
        <a:alpha val="50196"/>
      </a:srgbClr>
    </a:solidFill>
    <a:ln w="9525" cap="rnd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7" Type="http://schemas.openxmlformats.org/officeDocument/2006/relationships/image" Target="../media/image51.jpeg"/><Relationship Id="rId2" Type="http://schemas.openxmlformats.org/officeDocument/2006/relationships/image" Target="../media/image112.jpg"/><Relationship Id="rId1" Type="http://schemas.openxmlformats.org/officeDocument/2006/relationships/image" Target="../media/image111.jpg"/><Relationship Id="rId6" Type="http://schemas.openxmlformats.org/officeDocument/2006/relationships/image" Target="../media/image33.jpeg"/><Relationship Id="rId5" Type="http://schemas.openxmlformats.org/officeDocument/2006/relationships/image" Target="../media/image115.jpg"/><Relationship Id="rId4" Type="http://schemas.openxmlformats.org/officeDocument/2006/relationships/image" Target="../media/image114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7" Type="http://schemas.openxmlformats.org/officeDocument/2006/relationships/image" Target="../media/image51.jpeg"/><Relationship Id="rId2" Type="http://schemas.openxmlformats.org/officeDocument/2006/relationships/image" Target="../media/image112.jpg"/><Relationship Id="rId1" Type="http://schemas.openxmlformats.org/officeDocument/2006/relationships/image" Target="../media/image111.jpg"/><Relationship Id="rId6" Type="http://schemas.openxmlformats.org/officeDocument/2006/relationships/image" Target="../media/image33.jpeg"/><Relationship Id="rId5" Type="http://schemas.openxmlformats.org/officeDocument/2006/relationships/image" Target="../media/image115.jpg"/><Relationship Id="rId4" Type="http://schemas.openxmlformats.org/officeDocument/2006/relationships/image" Target="../media/image11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1E2B6B-9A67-4D1F-8196-8B72ADD5BE19}" type="doc">
      <dgm:prSet loTypeId="urn:microsoft.com/office/officeart/2005/8/layout/vList3" loCatId="list" qsTypeId="urn:microsoft.com/office/officeart/2005/8/quickstyle/simple5" qsCatId="simple" csTypeId="urn:microsoft.com/office/officeart/2005/8/colors/accent3_1" csCatId="accent3" phldr="1"/>
      <dgm:spPr/>
    </dgm:pt>
    <dgm:pt modelId="{71B2C634-9E82-4668-B444-1F56F523BB68}">
      <dgm:prSet phldrT="[Text]"/>
      <dgm:spPr/>
      <dgm:t>
        <a:bodyPr/>
        <a:lstStyle/>
        <a:p>
          <a:pPr algn="ctr"/>
          <a:r>
            <a:rPr lang="en-US" smtClean="0"/>
            <a:t>Supervisor: Mr. Kiều Trọng Khánh</a:t>
          </a:r>
          <a:endParaRPr lang="en-US"/>
        </a:p>
      </dgm:t>
    </dgm:pt>
    <dgm:pt modelId="{86CCD76E-C364-48F0-A386-BA0A4C2E181B}" type="par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CE47108E-FD1F-4EE5-92B9-9C251164265C}" type="sib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1ACEEFD3-84EF-4641-B196-64EA6BC3172E}">
      <dgm:prSet phldrT="[Text]"/>
      <dgm:spPr/>
      <dgm:t>
        <a:bodyPr/>
        <a:lstStyle/>
        <a:p>
          <a:pPr algn="ctr"/>
          <a:r>
            <a:rPr lang="en-US" smtClean="0"/>
            <a:t>Phạm Hồng Sang</a:t>
          </a:r>
          <a:endParaRPr lang="en-US"/>
        </a:p>
      </dgm:t>
    </dgm:pt>
    <dgm:pt modelId="{18712EAC-FD94-4D80-AA15-65A30809ED5F}" type="par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FAF54DAC-D864-4C60-87C2-8340B47A664C}" type="sib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A17580BD-77E3-4397-9FC2-0CC890EAAF6F}">
      <dgm:prSet phldrT="[Text]"/>
      <dgm:spPr/>
      <dgm:t>
        <a:bodyPr/>
        <a:lstStyle/>
        <a:p>
          <a:pPr algn="ctr"/>
          <a:r>
            <a:rPr lang="en-US" smtClean="0"/>
            <a:t>Huỳnh Thanh Việt</a:t>
          </a:r>
          <a:endParaRPr lang="en-US"/>
        </a:p>
      </dgm:t>
    </dgm:pt>
    <dgm:pt modelId="{9D77A098-ED5B-44D7-A8D2-24AC64852838}" type="par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01DF0BDB-1D89-47A1-889E-39FE9227898A}" type="sib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B840A706-23D9-4EC2-9065-05710240211B}">
      <dgm:prSet/>
      <dgm:spPr/>
      <dgm:t>
        <a:bodyPr/>
        <a:lstStyle/>
        <a:p>
          <a:pPr algn="ctr"/>
          <a:r>
            <a:rPr lang="en-US" smtClean="0"/>
            <a:t>Trần Tân Lên</a:t>
          </a:r>
          <a:endParaRPr lang="en-US"/>
        </a:p>
      </dgm:t>
    </dgm:pt>
    <dgm:pt modelId="{04E9BBD8-CE70-4805-AABA-3E9414409864}" type="par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6A236BCB-040B-4A17-8793-CD6A14989655}" type="sib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149FF104-079E-40F0-9E94-139A561FD082}">
      <dgm:prSet/>
      <dgm:spPr/>
      <dgm:t>
        <a:bodyPr/>
        <a:lstStyle/>
        <a:p>
          <a:pPr algn="ctr"/>
          <a:r>
            <a:rPr lang="en-US" smtClean="0"/>
            <a:t>Hà Chí Danh (Dropped out)</a:t>
          </a:r>
          <a:endParaRPr lang="en-US"/>
        </a:p>
      </dgm:t>
    </dgm:pt>
    <dgm:pt modelId="{E4630056-D72A-4C92-80FA-2538872BE3C2}" type="par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74084F34-A07F-45FE-96C4-BE198BB4F3D6}" type="sib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3BE67C10-F611-461B-87AB-495E103635C7}" type="pres">
      <dgm:prSet presAssocID="{861E2B6B-9A67-4D1F-8196-8B72ADD5BE19}" presName="linearFlow" presStyleCnt="0">
        <dgm:presLayoutVars>
          <dgm:dir/>
          <dgm:resizeHandles val="exact"/>
        </dgm:presLayoutVars>
      </dgm:prSet>
      <dgm:spPr/>
    </dgm:pt>
    <dgm:pt modelId="{5B98EFAC-BC09-49D5-A85D-A0C84A2E3503}" type="pres">
      <dgm:prSet presAssocID="{71B2C634-9E82-4668-B444-1F56F523BB68}" presName="composite" presStyleCnt="0"/>
      <dgm:spPr/>
    </dgm:pt>
    <dgm:pt modelId="{03A4B647-E931-4633-B649-2AC6FD24AF00}" type="pres">
      <dgm:prSet presAssocID="{71B2C634-9E82-4668-B444-1F56F523BB68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7C60ED9-569B-47D5-8921-89EB2FB2DED4}" type="pres">
      <dgm:prSet presAssocID="{71B2C634-9E82-4668-B444-1F56F523BB68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B45F5-E7F5-4178-A949-D8FFCC70D181}" type="pres">
      <dgm:prSet presAssocID="{CE47108E-FD1F-4EE5-92B9-9C251164265C}" presName="spacing" presStyleCnt="0"/>
      <dgm:spPr/>
    </dgm:pt>
    <dgm:pt modelId="{70B90133-83DC-454A-AE51-A12879BA625C}" type="pres">
      <dgm:prSet presAssocID="{1ACEEFD3-84EF-4641-B196-64EA6BC3172E}" presName="composite" presStyleCnt="0"/>
      <dgm:spPr/>
    </dgm:pt>
    <dgm:pt modelId="{0D9DEB68-55E3-46CF-90C0-CAC96C059B76}" type="pres">
      <dgm:prSet presAssocID="{1ACEEFD3-84EF-4641-B196-64EA6BC3172E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B553793-CCBF-40F3-B343-B457D1F38A06}" type="pres">
      <dgm:prSet presAssocID="{1ACEEFD3-84EF-4641-B196-64EA6BC3172E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358BE-FD00-4602-BAD3-E17907601D2F}" type="pres">
      <dgm:prSet presAssocID="{FAF54DAC-D864-4C60-87C2-8340B47A664C}" presName="spacing" presStyleCnt="0"/>
      <dgm:spPr/>
    </dgm:pt>
    <dgm:pt modelId="{7CCF3849-921C-46EC-8A29-DB041E191174}" type="pres">
      <dgm:prSet presAssocID="{A17580BD-77E3-4397-9FC2-0CC890EAAF6F}" presName="composite" presStyleCnt="0"/>
      <dgm:spPr/>
    </dgm:pt>
    <dgm:pt modelId="{52F27673-7053-4076-9FF9-F33BE39AB825}" type="pres">
      <dgm:prSet presAssocID="{A17580BD-77E3-4397-9FC2-0CC890EAAF6F}" presName="imgShp" presStyleLbl="fgImgPlace1" presStyleIdx="2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06DA09F-CC9C-4401-95EF-7C22D949D223}" type="pres">
      <dgm:prSet presAssocID="{A17580BD-77E3-4397-9FC2-0CC890EAAF6F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2D6182-2A6A-41A8-871F-1CBADBADD9D7}" type="pres">
      <dgm:prSet presAssocID="{01DF0BDB-1D89-47A1-889E-39FE9227898A}" presName="spacing" presStyleCnt="0"/>
      <dgm:spPr/>
    </dgm:pt>
    <dgm:pt modelId="{662D5B77-5D18-4399-8A25-68EA5FA27900}" type="pres">
      <dgm:prSet presAssocID="{B840A706-23D9-4EC2-9065-05710240211B}" presName="composite" presStyleCnt="0"/>
      <dgm:spPr/>
    </dgm:pt>
    <dgm:pt modelId="{E82DCE70-229B-4BEF-B11B-598170D03434}" type="pres">
      <dgm:prSet presAssocID="{B840A706-23D9-4EC2-9065-05710240211B}" presName="imgShp" presStyleLbl="fgImgPlace1" presStyleIdx="3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9DF4DBD-190F-4CD0-ACCA-17FB4A851F25}" type="pres">
      <dgm:prSet presAssocID="{B840A706-23D9-4EC2-9065-05710240211B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6D893F-D03F-43FD-905A-29FF4215DE92}" type="pres">
      <dgm:prSet presAssocID="{6A236BCB-040B-4A17-8793-CD6A14989655}" presName="spacing" presStyleCnt="0"/>
      <dgm:spPr/>
    </dgm:pt>
    <dgm:pt modelId="{AE9E0134-DDAB-4D65-92EE-66A13CB9D604}" type="pres">
      <dgm:prSet presAssocID="{149FF104-079E-40F0-9E94-139A561FD082}" presName="composite" presStyleCnt="0"/>
      <dgm:spPr/>
    </dgm:pt>
    <dgm:pt modelId="{23CE96A5-6C93-448B-AD94-8DD30B4A34C2}" type="pres">
      <dgm:prSet presAssocID="{149FF104-079E-40F0-9E94-139A561FD082}" presName="imgShp" presStyleLbl="fgImgPlace1" presStyleIdx="4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3424E3-CF10-491C-8E60-49373E835828}" type="pres">
      <dgm:prSet presAssocID="{149FF104-079E-40F0-9E94-139A561FD082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0A3993-277B-47E3-A8FE-02A44CAD4A1E}" type="presOf" srcId="{A17580BD-77E3-4397-9FC2-0CC890EAAF6F}" destId="{506DA09F-CC9C-4401-95EF-7C22D949D223}" srcOrd="0" destOrd="0" presId="urn:microsoft.com/office/officeart/2005/8/layout/vList3"/>
    <dgm:cxn modelId="{26425963-C4D4-497D-A091-C0B33C6A84C2}" srcId="{861E2B6B-9A67-4D1F-8196-8B72ADD5BE19}" destId="{B840A706-23D9-4EC2-9065-05710240211B}" srcOrd="3" destOrd="0" parTransId="{04E9BBD8-CE70-4805-AABA-3E9414409864}" sibTransId="{6A236BCB-040B-4A17-8793-CD6A14989655}"/>
    <dgm:cxn modelId="{CC79A779-CF0B-4AAE-B3AC-D4B97682C524}" type="presOf" srcId="{1ACEEFD3-84EF-4641-B196-64EA6BC3172E}" destId="{4B553793-CCBF-40F3-B343-B457D1F38A06}" srcOrd="0" destOrd="0" presId="urn:microsoft.com/office/officeart/2005/8/layout/vList3"/>
    <dgm:cxn modelId="{606351A5-DF25-4AC0-BFDF-2E7F7BEBEB56}" srcId="{861E2B6B-9A67-4D1F-8196-8B72ADD5BE19}" destId="{A17580BD-77E3-4397-9FC2-0CC890EAAF6F}" srcOrd="2" destOrd="0" parTransId="{9D77A098-ED5B-44D7-A8D2-24AC64852838}" sibTransId="{01DF0BDB-1D89-47A1-889E-39FE9227898A}"/>
    <dgm:cxn modelId="{EC3EBA10-0E40-40E1-A42C-17ACEC2AF8F8}" type="presOf" srcId="{B840A706-23D9-4EC2-9065-05710240211B}" destId="{39DF4DBD-190F-4CD0-ACCA-17FB4A851F25}" srcOrd="0" destOrd="0" presId="urn:microsoft.com/office/officeart/2005/8/layout/vList3"/>
    <dgm:cxn modelId="{D9F6F3BF-0B5D-4FBB-B58B-6989C3B3ED6D}" srcId="{861E2B6B-9A67-4D1F-8196-8B72ADD5BE19}" destId="{71B2C634-9E82-4668-B444-1F56F523BB68}" srcOrd="0" destOrd="0" parTransId="{86CCD76E-C364-48F0-A386-BA0A4C2E181B}" sibTransId="{CE47108E-FD1F-4EE5-92B9-9C251164265C}"/>
    <dgm:cxn modelId="{505C69D1-F493-4099-9AFF-D593DB187AA3}" type="presOf" srcId="{71B2C634-9E82-4668-B444-1F56F523BB68}" destId="{67C60ED9-569B-47D5-8921-89EB2FB2DED4}" srcOrd="0" destOrd="0" presId="urn:microsoft.com/office/officeart/2005/8/layout/vList3"/>
    <dgm:cxn modelId="{3C96F2B2-E47A-4465-91D7-7E02DCC25F32}" srcId="{861E2B6B-9A67-4D1F-8196-8B72ADD5BE19}" destId="{149FF104-079E-40F0-9E94-139A561FD082}" srcOrd="4" destOrd="0" parTransId="{E4630056-D72A-4C92-80FA-2538872BE3C2}" sibTransId="{74084F34-A07F-45FE-96C4-BE198BB4F3D6}"/>
    <dgm:cxn modelId="{C82487A8-1B1F-4CAE-B711-5B32F553E2BD}" srcId="{861E2B6B-9A67-4D1F-8196-8B72ADD5BE19}" destId="{1ACEEFD3-84EF-4641-B196-64EA6BC3172E}" srcOrd="1" destOrd="0" parTransId="{18712EAC-FD94-4D80-AA15-65A30809ED5F}" sibTransId="{FAF54DAC-D864-4C60-87C2-8340B47A664C}"/>
    <dgm:cxn modelId="{927A1AA6-8953-43E6-82F7-5E5B8DD7F914}" type="presOf" srcId="{861E2B6B-9A67-4D1F-8196-8B72ADD5BE19}" destId="{3BE67C10-F611-461B-87AB-495E103635C7}" srcOrd="0" destOrd="0" presId="urn:microsoft.com/office/officeart/2005/8/layout/vList3"/>
    <dgm:cxn modelId="{75066652-655C-4394-934E-C9D46FEB91F2}" type="presOf" srcId="{149FF104-079E-40F0-9E94-139A561FD082}" destId="{203424E3-CF10-491C-8E60-49373E835828}" srcOrd="0" destOrd="0" presId="urn:microsoft.com/office/officeart/2005/8/layout/vList3"/>
    <dgm:cxn modelId="{DA8AEA50-3F6F-49C7-A6E5-A73C45E66E3B}" type="presParOf" srcId="{3BE67C10-F611-461B-87AB-495E103635C7}" destId="{5B98EFAC-BC09-49D5-A85D-A0C84A2E3503}" srcOrd="0" destOrd="0" presId="urn:microsoft.com/office/officeart/2005/8/layout/vList3"/>
    <dgm:cxn modelId="{4F3CCBAD-3AA0-4558-8582-8E8B676C4E2C}" type="presParOf" srcId="{5B98EFAC-BC09-49D5-A85D-A0C84A2E3503}" destId="{03A4B647-E931-4633-B649-2AC6FD24AF00}" srcOrd="0" destOrd="0" presId="urn:microsoft.com/office/officeart/2005/8/layout/vList3"/>
    <dgm:cxn modelId="{25530A0D-0B58-415A-8EC2-C7061264B797}" type="presParOf" srcId="{5B98EFAC-BC09-49D5-A85D-A0C84A2E3503}" destId="{67C60ED9-569B-47D5-8921-89EB2FB2DED4}" srcOrd="1" destOrd="0" presId="urn:microsoft.com/office/officeart/2005/8/layout/vList3"/>
    <dgm:cxn modelId="{BA10063F-B228-4AAD-9458-27EB2C121266}" type="presParOf" srcId="{3BE67C10-F611-461B-87AB-495E103635C7}" destId="{CCFB45F5-E7F5-4178-A949-D8FFCC70D181}" srcOrd="1" destOrd="0" presId="urn:microsoft.com/office/officeart/2005/8/layout/vList3"/>
    <dgm:cxn modelId="{1EAF750E-DEA6-42A8-BE9C-F3A85923D2FF}" type="presParOf" srcId="{3BE67C10-F611-461B-87AB-495E103635C7}" destId="{70B90133-83DC-454A-AE51-A12879BA625C}" srcOrd="2" destOrd="0" presId="urn:microsoft.com/office/officeart/2005/8/layout/vList3"/>
    <dgm:cxn modelId="{1BE13A3E-8204-4350-B81D-91F3D94898DC}" type="presParOf" srcId="{70B90133-83DC-454A-AE51-A12879BA625C}" destId="{0D9DEB68-55E3-46CF-90C0-CAC96C059B76}" srcOrd="0" destOrd="0" presId="urn:microsoft.com/office/officeart/2005/8/layout/vList3"/>
    <dgm:cxn modelId="{ED7A98C7-2AD1-4FFC-A968-CBAA53337B11}" type="presParOf" srcId="{70B90133-83DC-454A-AE51-A12879BA625C}" destId="{4B553793-CCBF-40F3-B343-B457D1F38A06}" srcOrd="1" destOrd="0" presId="urn:microsoft.com/office/officeart/2005/8/layout/vList3"/>
    <dgm:cxn modelId="{9582D830-886F-4E8C-8DE9-AE151DD2DA1D}" type="presParOf" srcId="{3BE67C10-F611-461B-87AB-495E103635C7}" destId="{140358BE-FD00-4602-BAD3-E17907601D2F}" srcOrd="3" destOrd="0" presId="urn:microsoft.com/office/officeart/2005/8/layout/vList3"/>
    <dgm:cxn modelId="{FFA313E6-4A22-449C-9C80-64C281F28CA5}" type="presParOf" srcId="{3BE67C10-F611-461B-87AB-495E103635C7}" destId="{7CCF3849-921C-46EC-8A29-DB041E191174}" srcOrd="4" destOrd="0" presId="urn:microsoft.com/office/officeart/2005/8/layout/vList3"/>
    <dgm:cxn modelId="{6FA08987-08C4-4D44-9B1E-2E82CAF1E5E0}" type="presParOf" srcId="{7CCF3849-921C-46EC-8A29-DB041E191174}" destId="{52F27673-7053-4076-9FF9-F33BE39AB825}" srcOrd="0" destOrd="0" presId="urn:microsoft.com/office/officeart/2005/8/layout/vList3"/>
    <dgm:cxn modelId="{17E3D993-B02E-4071-A08C-FA2E4A8B773D}" type="presParOf" srcId="{7CCF3849-921C-46EC-8A29-DB041E191174}" destId="{506DA09F-CC9C-4401-95EF-7C22D949D223}" srcOrd="1" destOrd="0" presId="urn:microsoft.com/office/officeart/2005/8/layout/vList3"/>
    <dgm:cxn modelId="{8F1DF457-EE80-4863-919C-55A27691FFB8}" type="presParOf" srcId="{3BE67C10-F611-461B-87AB-495E103635C7}" destId="{5D2D6182-2A6A-41A8-871F-1CBADBADD9D7}" srcOrd="5" destOrd="0" presId="urn:microsoft.com/office/officeart/2005/8/layout/vList3"/>
    <dgm:cxn modelId="{093B416E-7E31-42F2-BD81-213F724FE0BE}" type="presParOf" srcId="{3BE67C10-F611-461B-87AB-495E103635C7}" destId="{662D5B77-5D18-4399-8A25-68EA5FA27900}" srcOrd="6" destOrd="0" presId="urn:microsoft.com/office/officeart/2005/8/layout/vList3"/>
    <dgm:cxn modelId="{F3FF4BE3-E246-461B-9447-E2C1E5A8A336}" type="presParOf" srcId="{662D5B77-5D18-4399-8A25-68EA5FA27900}" destId="{E82DCE70-229B-4BEF-B11B-598170D03434}" srcOrd="0" destOrd="0" presId="urn:microsoft.com/office/officeart/2005/8/layout/vList3"/>
    <dgm:cxn modelId="{4D652DD8-77B4-4DB8-899F-80BD9E5522BB}" type="presParOf" srcId="{662D5B77-5D18-4399-8A25-68EA5FA27900}" destId="{39DF4DBD-190F-4CD0-ACCA-17FB4A851F25}" srcOrd="1" destOrd="0" presId="urn:microsoft.com/office/officeart/2005/8/layout/vList3"/>
    <dgm:cxn modelId="{1C97A8D0-B33E-42E4-825A-81BB7B7F3DFA}" type="presParOf" srcId="{3BE67C10-F611-461B-87AB-495E103635C7}" destId="{6A6D893F-D03F-43FD-905A-29FF4215DE92}" srcOrd="7" destOrd="0" presId="urn:microsoft.com/office/officeart/2005/8/layout/vList3"/>
    <dgm:cxn modelId="{6D8A83AC-FDDE-4EF9-A645-A55219BC5794}" type="presParOf" srcId="{3BE67C10-F611-461B-87AB-495E103635C7}" destId="{AE9E0134-DDAB-4D65-92EE-66A13CB9D604}" srcOrd="8" destOrd="0" presId="urn:microsoft.com/office/officeart/2005/8/layout/vList3"/>
    <dgm:cxn modelId="{A6BB0A26-DF41-442F-BA68-53CF0833706A}" type="presParOf" srcId="{AE9E0134-DDAB-4D65-92EE-66A13CB9D604}" destId="{23CE96A5-6C93-448B-AD94-8DD30B4A34C2}" srcOrd="0" destOrd="0" presId="urn:microsoft.com/office/officeart/2005/8/layout/vList3"/>
    <dgm:cxn modelId="{3BF3C8BB-DA47-4F04-8F7A-AF43E907A59C}" type="presParOf" srcId="{AE9E0134-DDAB-4D65-92EE-66A13CB9D604}" destId="{203424E3-CF10-491C-8E60-49373E83582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933988-A218-4B95-8015-05F0B623F0BD}" type="doc">
      <dgm:prSet loTypeId="urn:microsoft.com/office/officeart/2008/layout/VerticalCurvedList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E39A20-E939-46EF-AE78-C9D3C44F3A9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Scenario problem</a:t>
          </a:r>
          <a:endParaRPr lang="en-US" dirty="0">
            <a:solidFill>
              <a:schemeClr val="tx1"/>
            </a:solidFill>
          </a:endParaRPr>
        </a:p>
      </dgm:t>
    </dgm:pt>
    <dgm:pt modelId="{1B6F87BE-D9E5-4E8D-846A-D1978044A241}" type="parTrans" cxnId="{0F08F348-84BF-450E-BD13-0F2CA7549D8A}">
      <dgm:prSet/>
      <dgm:spPr/>
      <dgm:t>
        <a:bodyPr/>
        <a:lstStyle/>
        <a:p>
          <a:endParaRPr lang="en-US"/>
        </a:p>
      </dgm:t>
    </dgm:pt>
    <dgm:pt modelId="{C6C1B0F0-C08A-4FC2-9D3C-F59AE81A76EE}" type="sibTrans" cxnId="{0F08F348-84BF-450E-BD13-0F2CA7549D8A}">
      <dgm:prSet/>
      <dgm:spPr/>
      <dgm:t>
        <a:bodyPr/>
        <a:lstStyle/>
        <a:p>
          <a:endParaRPr lang="en-US"/>
        </a:p>
      </dgm:t>
    </dgm:pt>
    <dgm:pt modelId="{396AB3E4-0669-43E7-BE6A-8A229C7CF5D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Our Solution</a:t>
          </a:r>
          <a:endParaRPr lang="en-US" dirty="0">
            <a:solidFill>
              <a:schemeClr val="tx1"/>
            </a:solidFill>
          </a:endParaRPr>
        </a:p>
      </dgm:t>
    </dgm:pt>
    <dgm:pt modelId="{C5D0C2BC-175D-4505-8A0A-8345B58C1492}" type="parTrans" cxnId="{6C9CD900-F86E-4550-A63E-5A48002275A9}">
      <dgm:prSet/>
      <dgm:spPr/>
      <dgm:t>
        <a:bodyPr/>
        <a:lstStyle/>
        <a:p>
          <a:endParaRPr lang="en-US"/>
        </a:p>
      </dgm:t>
    </dgm:pt>
    <dgm:pt modelId="{3AFAFFE3-0550-4ABC-B06D-368F2F21C9D6}" type="sibTrans" cxnId="{6C9CD900-F86E-4550-A63E-5A48002275A9}">
      <dgm:prSet/>
      <dgm:spPr/>
      <dgm:t>
        <a:bodyPr/>
        <a:lstStyle/>
        <a:p>
          <a:endParaRPr lang="en-US"/>
        </a:p>
      </dgm:t>
    </dgm:pt>
    <dgm:pt modelId="{544BF47C-D3A7-4056-AC8B-DA9BD3923D1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Demonstration</a:t>
          </a:r>
          <a:endParaRPr lang="en-US" dirty="0">
            <a:solidFill>
              <a:schemeClr val="tx1"/>
            </a:solidFill>
          </a:endParaRPr>
        </a:p>
      </dgm:t>
    </dgm:pt>
    <dgm:pt modelId="{B96D5329-6F8E-4AD6-AD42-8F523FB16859}" type="parTrans" cxnId="{B0C00664-F3A7-4511-A604-1C311AD493B7}">
      <dgm:prSet/>
      <dgm:spPr/>
      <dgm:t>
        <a:bodyPr/>
        <a:lstStyle/>
        <a:p>
          <a:endParaRPr lang="en-US"/>
        </a:p>
      </dgm:t>
    </dgm:pt>
    <dgm:pt modelId="{50C1F953-B6D2-4911-B50C-8DB48E302240}" type="sibTrans" cxnId="{B0C00664-F3A7-4511-A604-1C311AD493B7}">
      <dgm:prSet/>
      <dgm:spPr/>
      <dgm:t>
        <a:bodyPr/>
        <a:lstStyle/>
        <a:p>
          <a:endParaRPr lang="en-US"/>
        </a:p>
      </dgm:t>
    </dgm:pt>
    <dgm:pt modelId="{66E0E274-33DB-4E0D-98BE-1DB9F71347BB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Advantages and Disadvantages of current solution</a:t>
          </a:r>
          <a:endParaRPr lang="en-US" dirty="0">
            <a:solidFill>
              <a:schemeClr val="tx1"/>
            </a:solidFill>
          </a:endParaRPr>
        </a:p>
      </dgm:t>
    </dgm:pt>
    <dgm:pt modelId="{8579934B-858B-4455-87A2-9B12000B47FD}" type="parTrans" cxnId="{958F8E60-5D8D-41A5-B0D2-F60D499B632E}">
      <dgm:prSet/>
      <dgm:spPr/>
      <dgm:t>
        <a:bodyPr/>
        <a:lstStyle/>
        <a:p>
          <a:endParaRPr lang="en-US"/>
        </a:p>
      </dgm:t>
    </dgm:pt>
    <dgm:pt modelId="{96620EED-9D70-4895-805B-0E3CBFC638A1}" type="sibTrans" cxnId="{958F8E60-5D8D-41A5-B0D2-F60D499B632E}">
      <dgm:prSet/>
      <dgm:spPr/>
      <dgm:t>
        <a:bodyPr/>
        <a:lstStyle/>
        <a:p>
          <a:endParaRPr lang="en-US"/>
        </a:p>
      </dgm:t>
    </dgm:pt>
    <dgm:pt modelId="{2272D185-23F1-40B7-8E61-0C6763669BF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Future Plan</a:t>
          </a:r>
          <a:endParaRPr lang="en-US" dirty="0">
            <a:solidFill>
              <a:schemeClr val="tx1"/>
            </a:solidFill>
          </a:endParaRPr>
        </a:p>
      </dgm:t>
    </dgm:pt>
    <dgm:pt modelId="{24BF1B50-89DB-4DE8-85D8-40F2B0C403D0}" type="parTrans" cxnId="{1E52805A-7D9F-4B50-B252-F82A1D14D82B}">
      <dgm:prSet/>
      <dgm:spPr/>
      <dgm:t>
        <a:bodyPr/>
        <a:lstStyle/>
        <a:p>
          <a:endParaRPr lang="en-US"/>
        </a:p>
      </dgm:t>
    </dgm:pt>
    <dgm:pt modelId="{FF42FD70-2109-4F49-B4A4-76E5B53A439F}" type="sibTrans" cxnId="{1E52805A-7D9F-4B50-B252-F82A1D14D82B}">
      <dgm:prSet/>
      <dgm:spPr/>
      <dgm:t>
        <a:bodyPr/>
        <a:lstStyle/>
        <a:p>
          <a:endParaRPr lang="en-US"/>
        </a:p>
      </dgm:t>
    </dgm:pt>
    <dgm:pt modelId="{357B1942-F64D-4CC4-8D73-F0964F46244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Questions and Answers</a:t>
          </a:r>
          <a:endParaRPr lang="en-US" dirty="0">
            <a:solidFill>
              <a:schemeClr val="tx1"/>
            </a:solidFill>
          </a:endParaRPr>
        </a:p>
      </dgm:t>
    </dgm:pt>
    <dgm:pt modelId="{E4E0C3A4-0B29-44E6-91DB-B11F3B2B7DFB}" type="parTrans" cxnId="{3D378B40-0E08-4B5E-ABC1-828782E79F5A}">
      <dgm:prSet/>
      <dgm:spPr/>
      <dgm:t>
        <a:bodyPr/>
        <a:lstStyle/>
        <a:p>
          <a:endParaRPr lang="en-US"/>
        </a:p>
      </dgm:t>
    </dgm:pt>
    <dgm:pt modelId="{C5FD64C2-4DB2-4E2F-8E2C-876A8DFAAA25}" type="sibTrans" cxnId="{3D378B40-0E08-4B5E-ABC1-828782E79F5A}">
      <dgm:prSet/>
      <dgm:spPr/>
      <dgm:t>
        <a:bodyPr/>
        <a:lstStyle/>
        <a:p>
          <a:endParaRPr lang="en-US"/>
        </a:p>
      </dgm:t>
    </dgm:pt>
    <dgm:pt modelId="{8E0C5567-0DEE-4099-92A4-0BCA55F6AEA5}" type="pres">
      <dgm:prSet presAssocID="{CA933988-A218-4B95-8015-05F0B623F0B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D0D8E40-78EB-4314-91FD-9FA49DF946DC}" type="pres">
      <dgm:prSet presAssocID="{CA933988-A218-4B95-8015-05F0B623F0BD}" presName="Name1" presStyleCnt="0"/>
      <dgm:spPr/>
    </dgm:pt>
    <dgm:pt modelId="{88BF5FBE-F1F9-4892-A6C2-869975D40530}" type="pres">
      <dgm:prSet presAssocID="{CA933988-A218-4B95-8015-05F0B623F0BD}" presName="cycle" presStyleCnt="0"/>
      <dgm:spPr/>
    </dgm:pt>
    <dgm:pt modelId="{1524AD2F-FB73-4DC4-A848-5065A59B444D}" type="pres">
      <dgm:prSet presAssocID="{CA933988-A218-4B95-8015-05F0B623F0BD}" presName="srcNode" presStyleLbl="node1" presStyleIdx="0" presStyleCnt="6"/>
      <dgm:spPr/>
    </dgm:pt>
    <dgm:pt modelId="{A153D6C3-8A7F-4D7D-84AF-87DBEB6CD630}" type="pres">
      <dgm:prSet presAssocID="{CA933988-A218-4B95-8015-05F0B623F0BD}" presName="conn" presStyleLbl="parChTrans1D2" presStyleIdx="0" presStyleCnt="1"/>
      <dgm:spPr/>
      <dgm:t>
        <a:bodyPr/>
        <a:lstStyle/>
        <a:p>
          <a:endParaRPr lang="en-US"/>
        </a:p>
      </dgm:t>
    </dgm:pt>
    <dgm:pt modelId="{37D66D5A-D7E1-4637-9DDF-A974E108047F}" type="pres">
      <dgm:prSet presAssocID="{CA933988-A218-4B95-8015-05F0B623F0BD}" presName="extraNode" presStyleLbl="node1" presStyleIdx="0" presStyleCnt="6"/>
      <dgm:spPr/>
    </dgm:pt>
    <dgm:pt modelId="{A12DDEC8-5BC6-4F53-9E31-1880337C127C}" type="pres">
      <dgm:prSet presAssocID="{CA933988-A218-4B95-8015-05F0B623F0BD}" presName="dstNode" presStyleLbl="node1" presStyleIdx="0" presStyleCnt="6"/>
      <dgm:spPr/>
    </dgm:pt>
    <dgm:pt modelId="{5ABE0B54-408F-4407-9179-30E730252E16}" type="pres">
      <dgm:prSet presAssocID="{DCE39A20-E939-46EF-AE78-C9D3C44F3A9D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0081C-0F03-4467-A5E0-EAE450BFC1B9}" type="pres">
      <dgm:prSet presAssocID="{DCE39A20-E939-46EF-AE78-C9D3C44F3A9D}" presName="accent_1" presStyleCnt="0"/>
      <dgm:spPr/>
    </dgm:pt>
    <dgm:pt modelId="{F6E8794D-C872-48F0-A950-0CA83352CFF9}" type="pres">
      <dgm:prSet presAssocID="{DCE39A20-E939-46EF-AE78-C9D3C44F3A9D}" presName="accentRepeatNode" presStyleLbl="solidFgAcc1" presStyleIdx="0" presStyleCnt="6" custScaleX="110000" custScaleY="110000"/>
      <dgm:spPr/>
    </dgm:pt>
    <dgm:pt modelId="{87154E6A-D547-4C76-89BE-8CD29B8B1FE2}" type="pres">
      <dgm:prSet presAssocID="{396AB3E4-0669-43E7-BE6A-8A229C7CF5D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4F03-238A-4CD1-99D1-47C4A4954831}" type="pres">
      <dgm:prSet presAssocID="{396AB3E4-0669-43E7-BE6A-8A229C7CF5DD}" presName="accent_2" presStyleCnt="0"/>
      <dgm:spPr/>
    </dgm:pt>
    <dgm:pt modelId="{522968D9-0B8C-4A64-869F-A5A30AF183CC}" type="pres">
      <dgm:prSet presAssocID="{396AB3E4-0669-43E7-BE6A-8A229C7CF5DD}" presName="accentRepeatNode" presStyleLbl="solidFgAcc1" presStyleIdx="1" presStyleCnt="6"/>
      <dgm:spPr/>
    </dgm:pt>
    <dgm:pt modelId="{B5C82AFF-0BE6-4EB0-BB8D-FE1285924C86}" type="pres">
      <dgm:prSet presAssocID="{544BF47C-D3A7-4056-AC8B-DA9BD3923D1D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36390-87F4-47AD-ADC0-0E8F7F725008}" type="pres">
      <dgm:prSet presAssocID="{544BF47C-D3A7-4056-AC8B-DA9BD3923D1D}" presName="accent_3" presStyleCnt="0"/>
      <dgm:spPr/>
    </dgm:pt>
    <dgm:pt modelId="{449586D2-3260-457F-B299-1736AF5DBD38}" type="pres">
      <dgm:prSet presAssocID="{544BF47C-D3A7-4056-AC8B-DA9BD3923D1D}" presName="accentRepeatNode" presStyleLbl="solidFgAcc1" presStyleIdx="2" presStyleCnt="6"/>
      <dgm:spPr/>
    </dgm:pt>
    <dgm:pt modelId="{3F5208AC-3DDA-4F19-9CA6-79DBDA860CB8}" type="pres">
      <dgm:prSet presAssocID="{66E0E274-33DB-4E0D-98BE-1DB9F71347BB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27FA8-1426-4E70-96F5-EBFBA32962EE}" type="pres">
      <dgm:prSet presAssocID="{66E0E274-33DB-4E0D-98BE-1DB9F71347BB}" presName="accent_4" presStyleCnt="0"/>
      <dgm:spPr/>
    </dgm:pt>
    <dgm:pt modelId="{0703372C-A187-4A79-BA47-DA871FC26C4D}" type="pres">
      <dgm:prSet presAssocID="{66E0E274-33DB-4E0D-98BE-1DB9F71347BB}" presName="accentRepeatNode" presStyleLbl="solidFgAcc1" presStyleIdx="3" presStyleCnt="6"/>
      <dgm:spPr/>
    </dgm:pt>
    <dgm:pt modelId="{C3D62C9F-1D82-4F76-8C91-98323C4329C8}" type="pres">
      <dgm:prSet presAssocID="{2272D185-23F1-40B7-8E61-0C6763669BF2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7D5B7-09EA-4A1C-8F99-3A3A248669F8}" type="pres">
      <dgm:prSet presAssocID="{2272D185-23F1-40B7-8E61-0C6763669BF2}" presName="accent_5" presStyleCnt="0"/>
      <dgm:spPr/>
    </dgm:pt>
    <dgm:pt modelId="{62F123B0-06D7-45BC-9C07-39CCC3981A15}" type="pres">
      <dgm:prSet presAssocID="{2272D185-23F1-40B7-8E61-0C6763669BF2}" presName="accentRepeatNode" presStyleLbl="solidFgAcc1" presStyleIdx="4" presStyleCnt="6"/>
      <dgm:spPr/>
    </dgm:pt>
    <dgm:pt modelId="{23CEA48D-460F-41D5-9681-A0C43EF2193B}" type="pres">
      <dgm:prSet presAssocID="{357B1942-F64D-4CC4-8D73-F0964F46244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F729A-59A5-4D53-A0CC-730B335C8E0E}" type="pres">
      <dgm:prSet presAssocID="{357B1942-F64D-4CC4-8D73-F0964F462448}" presName="accent_6" presStyleCnt="0"/>
      <dgm:spPr/>
    </dgm:pt>
    <dgm:pt modelId="{24D395D7-FF84-4773-848F-4BA960DAC714}" type="pres">
      <dgm:prSet presAssocID="{357B1942-F64D-4CC4-8D73-F0964F462448}" presName="accentRepeatNode" presStyleLbl="solidFgAcc1" presStyleIdx="5" presStyleCnt="6"/>
      <dgm:spPr/>
    </dgm:pt>
  </dgm:ptLst>
  <dgm:cxnLst>
    <dgm:cxn modelId="{3E703065-8E37-4B92-9C84-9435B4333654}" type="presOf" srcId="{66E0E274-33DB-4E0D-98BE-1DB9F71347BB}" destId="{3F5208AC-3DDA-4F19-9CA6-79DBDA860CB8}" srcOrd="0" destOrd="0" presId="urn:microsoft.com/office/officeart/2008/layout/VerticalCurvedList"/>
    <dgm:cxn modelId="{CA59CC4D-80C0-436B-A633-EAE69E1E064F}" type="presOf" srcId="{357B1942-F64D-4CC4-8D73-F0964F462448}" destId="{23CEA48D-460F-41D5-9681-A0C43EF2193B}" srcOrd="0" destOrd="0" presId="urn:microsoft.com/office/officeart/2008/layout/VerticalCurvedList"/>
    <dgm:cxn modelId="{B0C00664-F3A7-4511-A604-1C311AD493B7}" srcId="{CA933988-A218-4B95-8015-05F0B623F0BD}" destId="{544BF47C-D3A7-4056-AC8B-DA9BD3923D1D}" srcOrd="2" destOrd="0" parTransId="{B96D5329-6F8E-4AD6-AD42-8F523FB16859}" sibTransId="{50C1F953-B6D2-4911-B50C-8DB48E302240}"/>
    <dgm:cxn modelId="{1E52805A-7D9F-4B50-B252-F82A1D14D82B}" srcId="{CA933988-A218-4B95-8015-05F0B623F0BD}" destId="{2272D185-23F1-40B7-8E61-0C6763669BF2}" srcOrd="4" destOrd="0" parTransId="{24BF1B50-89DB-4DE8-85D8-40F2B0C403D0}" sibTransId="{FF42FD70-2109-4F49-B4A4-76E5B53A439F}"/>
    <dgm:cxn modelId="{958F8E60-5D8D-41A5-B0D2-F60D499B632E}" srcId="{CA933988-A218-4B95-8015-05F0B623F0BD}" destId="{66E0E274-33DB-4E0D-98BE-1DB9F71347BB}" srcOrd="3" destOrd="0" parTransId="{8579934B-858B-4455-87A2-9B12000B47FD}" sibTransId="{96620EED-9D70-4895-805B-0E3CBFC638A1}"/>
    <dgm:cxn modelId="{A03CD4BC-820D-4BB7-B6A7-EC25DC5151EB}" type="presOf" srcId="{C6C1B0F0-C08A-4FC2-9D3C-F59AE81A76EE}" destId="{A153D6C3-8A7F-4D7D-84AF-87DBEB6CD630}" srcOrd="0" destOrd="0" presId="urn:microsoft.com/office/officeart/2008/layout/VerticalCurvedList"/>
    <dgm:cxn modelId="{0F08F348-84BF-450E-BD13-0F2CA7549D8A}" srcId="{CA933988-A218-4B95-8015-05F0B623F0BD}" destId="{DCE39A20-E939-46EF-AE78-C9D3C44F3A9D}" srcOrd="0" destOrd="0" parTransId="{1B6F87BE-D9E5-4E8D-846A-D1978044A241}" sibTransId="{C6C1B0F0-C08A-4FC2-9D3C-F59AE81A76EE}"/>
    <dgm:cxn modelId="{6C9CD900-F86E-4550-A63E-5A48002275A9}" srcId="{CA933988-A218-4B95-8015-05F0B623F0BD}" destId="{396AB3E4-0669-43E7-BE6A-8A229C7CF5DD}" srcOrd="1" destOrd="0" parTransId="{C5D0C2BC-175D-4505-8A0A-8345B58C1492}" sibTransId="{3AFAFFE3-0550-4ABC-B06D-368F2F21C9D6}"/>
    <dgm:cxn modelId="{DCFF3689-6821-4E55-95C2-93174C673ABA}" type="presOf" srcId="{2272D185-23F1-40B7-8E61-0C6763669BF2}" destId="{C3D62C9F-1D82-4F76-8C91-98323C4329C8}" srcOrd="0" destOrd="0" presId="urn:microsoft.com/office/officeart/2008/layout/VerticalCurvedList"/>
    <dgm:cxn modelId="{C4AF0123-3453-4E3A-8D6F-B26D97DE07FB}" type="presOf" srcId="{544BF47C-D3A7-4056-AC8B-DA9BD3923D1D}" destId="{B5C82AFF-0BE6-4EB0-BB8D-FE1285924C86}" srcOrd="0" destOrd="0" presId="urn:microsoft.com/office/officeart/2008/layout/VerticalCurvedList"/>
    <dgm:cxn modelId="{3D378B40-0E08-4B5E-ABC1-828782E79F5A}" srcId="{CA933988-A218-4B95-8015-05F0B623F0BD}" destId="{357B1942-F64D-4CC4-8D73-F0964F462448}" srcOrd="5" destOrd="0" parTransId="{E4E0C3A4-0B29-44E6-91DB-B11F3B2B7DFB}" sibTransId="{C5FD64C2-4DB2-4E2F-8E2C-876A8DFAAA25}"/>
    <dgm:cxn modelId="{FC3FE4C5-D17C-4074-86BB-3FCDA7393D2B}" type="presOf" srcId="{DCE39A20-E939-46EF-AE78-C9D3C44F3A9D}" destId="{5ABE0B54-408F-4407-9179-30E730252E16}" srcOrd="0" destOrd="0" presId="urn:microsoft.com/office/officeart/2008/layout/VerticalCurvedList"/>
    <dgm:cxn modelId="{3B1AB4A7-F87F-4AAA-9AAB-69725DB8BF69}" type="presOf" srcId="{CA933988-A218-4B95-8015-05F0B623F0BD}" destId="{8E0C5567-0DEE-4099-92A4-0BCA55F6AEA5}" srcOrd="0" destOrd="0" presId="urn:microsoft.com/office/officeart/2008/layout/VerticalCurvedList"/>
    <dgm:cxn modelId="{4C7E39AE-92FB-4D32-A09E-870982A25393}" type="presOf" srcId="{396AB3E4-0669-43E7-BE6A-8A229C7CF5DD}" destId="{87154E6A-D547-4C76-89BE-8CD29B8B1FE2}" srcOrd="0" destOrd="0" presId="urn:microsoft.com/office/officeart/2008/layout/VerticalCurvedList"/>
    <dgm:cxn modelId="{2F3FCA0B-3FFD-4C99-8501-035CC6D059DC}" type="presParOf" srcId="{8E0C5567-0DEE-4099-92A4-0BCA55F6AEA5}" destId="{DD0D8E40-78EB-4314-91FD-9FA49DF946DC}" srcOrd="0" destOrd="0" presId="urn:microsoft.com/office/officeart/2008/layout/VerticalCurvedList"/>
    <dgm:cxn modelId="{98CFF9C5-F47A-4F31-AAE9-37F07FAFBD95}" type="presParOf" srcId="{DD0D8E40-78EB-4314-91FD-9FA49DF946DC}" destId="{88BF5FBE-F1F9-4892-A6C2-869975D40530}" srcOrd="0" destOrd="0" presId="urn:microsoft.com/office/officeart/2008/layout/VerticalCurvedList"/>
    <dgm:cxn modelId="{4ADC4E84-3051-45FE-9831-C35724A385BC}" type="presParOf" srcId="{88BF5FBE-F1F9-4892-A6C2-869975D40530}" destId="{1524AD2F-FB73-4DC4-A848-5065A59B444D}" srcOrd="0" destOrd="0" presId="urn:microsoft.com/office/officeart/2008/layout/VerticalCurvedList"/>
    <dgm:cxn modelId="{7C7D4246-003B-442B-BB9F-37D78A0261E5}" type="presParOf" srcId="{88BF5FBE-F1F9-4892-A6C2-869975D40530}" destId="{A153D6C3-8A7F-4D7D-84AF-87DBEB6CD630}" srcOrd="1" destOrd="0" presId="urn:microsoft.com/office/officeart/2008/layout/VerticalCurvedList"/>
    <dgm:cxn modelId="{6AA3111E-0B55-4D1A-B8D8-B7860E137B21}" type="presParOf" srcId="{88BF5FBE-F1F9-4892-A6C2-869975D40530}" destId="{37D66D5A-D7E1-4637-9DDF-A974E108047F}" srcOrd="2" destOrd="0" presId="urn:microsoft.com/office/officeart/2008/layout/VerticalCurvedList"/>
    <dgm:cxn modelId="{8869DE09-F95C-4A67-A517-003EB72D99D7}" type="presParOf" srcId="{88BF5FBE-F1F9-4892-A6C2-869975D40530}" destId="{A12DDEC8-5BC6-4F53-9E31-1880337C127C}" srcOrd="3" destOrd="0" presId="urn:microsoft.com/office/officeart/2008/layout/VerticalCurvedList"/>
    <dgm:cxn modelId="{FCB3B161-354B-4D2F-B845-4CECC8813E9E}" type="presParOf" srcId="{DD0D8E40-78EB-4314-91FD-9FA49DF946DC}" destId="{5ABE0B54-408F-4407-9179-30E730252E16}" srcOrd="1" destOrd="0" presId="urn:microsoft.com/office/officeart/2008/layout/VerticalCurvedList"/>
    <dgm:cxn modelId="{2537BC5A-4F48-4D7B-8874-B7205DE1A3FB}" type="presParOf" srcId="{DD0D8E40-78EB-4314-91FD-9FA49DF946DC}" destId="{9150081C-0F03-4467-A5E0-EAE450BFC1B9}" srcOrd="2" destOrd="0" presId="urn:microsoft.com/office/officeart/2008/layout/VerticalCurvedList"/>
    <dgm:cxn modelId="{E515C448-B38A-41CA-8415-98A157779F75}" type="presParOf" srcId="{9150081C-0F03-4467-A5E0-EAE450BFC1B9}" destId="{F6E8794D-C872-48F0-A950-0CA83352CFF9}" srcOrd="0" destOrd="0" presId="urn:microsoft.com/office/officeart/2008/layout/VerticalCurvedList"/>
    <dgm:cxn modelId="{56D11222-EDA3-4A4A-8496-05027D79DA0D}" type="presParOf" srcId="{DD0D8E40-78EB-4314-91FD-9FA49DF946DC}" destId="{87154E6A-D547-4C76-89BE-8CD29B8B1FE2}" srcOrd="3" destOrd="0" presId="urn:microsoft.com/office/officeart/2008/layout/VerticalCurvedList"/>
    <dgm:cxn modelId="{06138A54-9319-4244-8555-74C735AC964F}" type="presParOf" srcId="{DD0D8E40-78EB-4314-91FD-9FA49DF946DC}" destId="{03554F03-238A-4CD1-99D1-47C4A4954831}" srcOrd="4" destOrd="0" presId="urn:microsoft.com/office/officeart/2008/layout/VerticalCurvedList"/>
    <dgm:cxn modelId="{73B76A7A-5049-4807-BD9D-A68CCC131B08}" type="presParOf" srcId="{03554F03-238A-4CD1-99D1-47C4A4954831}" destId="{522968D9-0B8C-4A64-869F-A5A30AF183CC}" srcOrd="0" destOrd="0" presId="urn:microsoft.com/office/officeart/2008/layout/VerticalCurvedList"/>
    <dgm:cxn modelId="{080D8A29-323B-4D88-AFFF-BD92DA0D2504}" type="presParOf" srcId="{DD0D8E40-78EB-4314-91FD-9FA49DF946DC}" destId="{B5C82AFF-0BE6-4EB0-BB8D-FE1285924C86}" srcOrd="5" destOrd="0" presId="urn:microsoft.com/office/officeart/2008/layout/VerticalCurvedList"/>
    <dgm:cxn modelId="{EF5F5414-6D79-4099-896F-106C72A9F787}" type="presParOf" srcId="{DD0D8E40-78EB-4314-91FD-9FA49DF946DC}" destId="{F7136390-87F4-47AD-ADC0-0E8F7F725008}" srcOrd="6" destOrd="0" presId="urn:microsoft.com/office/officeart/2008/layout/VerticalCurvedList"/>
    <dgm:cxn modelId="{8CC2E310-E1B2-4224-A6FB-810DB5278417}" type="presParOf" srcId="{F7136390-87F4-47AD-ADC0-0E8F7F725008}" destId="{449586D2-3260-457F-B299-1736AF5DBD38}" srcOrd="0" destOrd="0" presId="urn:microsoft.com/office/officeart/2008/layout/VerticalCurvedList"/>
    <dgm:cxn modelId="{33E308AE-793C-45E5-A8F4-C7B8D7A3BC83}" type="presParOf" srcId="{DD0D8E40-78EB-4314-91FD-9FA49DF946DC}" destId="{3F5208AC-3DDA-4F19-9CA6-79DBDA860CB8}" srcOrd="7" destOrd="0" presId="urn:microsoft.com/office/officeart/2008/layout/VerticalCurvedList"/>
    <dgm:cxn modelId="{A989123E-F909-4218-8FD3-DD0A14D75FF3}" type="presParOf" srcId="{DD0D8E40-78EB-4314-91FD-9FA49DF946DC}" destId="{8A827FA8-1426-4E70-96F5-EBFBA32962EE}" srcOrd="8" destOrd="0" presId="urn:microsoft.com/office/officeart/2008/layout/VerticalCurvedList"/>
    <dgm:cxn modelId="{B5278250-FB15-42A3-9783-E5FDDF3B8EB8}" type="presParOf" srcId="{8A827FA8-1426-4E70-96F5-EBFBA32962EE}" destId="{0703372C-A187-4A79-BA47-DA871FC26C4D}" srcOrd="0" destOrd="0" presId="urn:microsoft.com/office/officeart/2008/layout/VerticalCurvedList"/>
    <dgm:cxn modelId="{EB1D896F-256A-4A03-ADD8-6CF31F2A2B1C}" type="presParOf" srcId="{DD0D8E40-78EB-4314-91FD-9FA49DF946DC}" destId="{C3D62C9F-1D82-4F76-8C91-98323C4329C8}" srcOrd="9" destOrd="0" presId="urn:microsoft.com/office/officeart/2008/layout/VerticalCurvedList"/>
    <dgm:cxn modelId="{AF350139-9821-48FA-A02F-4C0E848F2186}" type="presParOf" srcId="{DD0D8E40-78EB-4314-91FD-9FA49DF946DC}" destId="{3C97D5B7-09EA-4A1C-8F99-3A3A248669F8}" srcOrd="10" destOrd="0" presId="urn:microsoft.com/office/officeart/2008/layout/VerticalCurvedList"/>
    <dgm:cxn modelId="{E205F80E-D843-4D28-8440-FE672685A3EA}" type="presParOf" srcId="{3C97D5B7-09EA-4A1C-8F99-3A3A248669F8}" destId="{62F123B0-06D7-45BC-9C07-39CCC3981A15}" srcOrd="0" destOrd="0" presId="urn:microsoft.com/office/officeart/2008/layout/VerticalCurvedList"/>
    <dgm:cxn modelId="{278D70F8-217B-40B6-9C49-92669E9CD582}" type="presParOf" srcId="{DD0D8E40-78EB-4314-91FD-9FA49DF946DC}" destId="{23CEA48D-460F-41D5-9681-A0C43EF2193B}" srcOrd="11" destOrd="0" presId="urn:microsoft.com/office/officeart/2008/layout/VerticalCurvedList"/>
    <dgm:cxn modelId="{C8346603-ABC3-440A-996E-F6486E492EF3}" type="presParOf" srcId="{DD0D8E40-78EB-4314-91FD-9FA49DF946DC}" destId="{BCBF729A-59A5-4D53-A0CC-730B335C8E0E}" srcOrd="12" destOrd="0" presId="urn:microsoft.com/office/officeart/2008/layout/VerticalCurvedList"/>
    <dgm:cxn modelId="{1AEAF73B-1678-42E6-8A44-EE06E72D52A7}" type="presParOf" srcId="{BCBF729A-59A5-4D53-A0CC-730B335C8E0E}" destId="{24D395D7-FF84-4773-848F-4BA960DAC71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Search</a:t>
          </a:r>
          <a:endParaRPr lang="en-GB" b="1" dirty="0">
            <a:solidFill>
              <a:srgbClr val="FFFF00"/>
            </a:solidFill>
          </a:endParaRPr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Smart </a:t>
          </a:r>
        </a:p>
        <a:p>
          <a:r>
            <a:rPr lang="en-US" b="1" dirty="0" smtClean="0">
              <a:solidFill>
                <a:srgbClr val="FFFF00"/>
              </a:solidFill>
            </a:rPr>
            <a:t>Compare</a:t>
          </a:r>
          <a:endParaRPr lang="en-GB" b="1" dirty="0">
            <a:solidFill>
              <a:srgbClr val="FFFF00"/>
            </a:solidFill>
          </a:endParaRPr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Recommend</a:t>
          </a:r>
        </a:p>
        <a:p>
          <a:r>
            <a:rPr lang="en-US" b="1" dirty="0" smtClean="0">
              <a:solidFill>
                <a:srgbClr val="FFFF00"/>
              </a:solidFill>
            </a:rPr>
            <a:t>Product</a:t>
          </a:r>
          <a:endParaRPr lang="en-GB" b="1" dirty="0">
            <a:solidFill>
              <a:srgbClr val="FFFF00"/>
            </a:solidFill>
          </a:endParaRPr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Suggestion</a:t>
          </a:r>
          <a:endParaRPr lang="en-GB" b="1" dirty="0">
            <a:solidFill>
              <a:srgbClr val="FFFF00"/>
            </a:solidFill>
          </a:endParaRPr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Import Excel</a:t>
          </a:r>
          <a:endParaRPr lang="en-GB" b="1" dirty="0">
            <a:solidFill>
              <a:srgbClr val="FFFF00"/>
            </a:solidFill>
          </a:endParaRPr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Get data from web</a:t>
          </a:r>
          <a:endParaRPr lang="en-GB" b="1" dirty="0">
            <a:solidFill>
              <a:srgbClr val="FFFF00"/>
            </a:solidFill>
          </a:endParaRPr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Training System</a:t>
          </a:r>
        </a:p>
        <a:p>
          <a:endParaRPr lang="en-GB" b="1" dirty="0">
            <a:solidFill>
              <a:srgbClr val="FFFF00"/>
            </a:solidFill>
          </a:endParaRPr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3" presStyleCnt="7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E60E92-E0BF-4B91-B81B-08D59E85473C}" type="pres">
      <dgm:prSet presAssocID="{066302B2-E89D-448F-B700-E2FFB34D15C9}" presName="sibTrans" presStyleLbl="sibTrans2D1" presStyleIdx="0" presStyleCnt="0"/>
      <dgm:spPr/>
      <dgm:t>
        <a:bodyPr/>
        <a:lstStyle/>
        <a:p>
          <a:endParaRPr lang="en-GB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 custLinFactNeighborX="-7287" custLinFactNeighborY="-338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F8F598C-4780-4386-A64F-E7642D87BF2D}" type="presOf" srcId="{12F4197F-58D0-4E5A-BE66-7777118A1034}" destId="{41EB32D3-93EB-4FAE-B4A4-4D1F97FDDD3C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B53CEBD-C06F-429D-810F-AB87682101CE}" type="presOf" srcId="{04AD746E-8E68-4392-9A62-A2FC85A9D0C5}" destId="{50032E18-2E0A-4D65-A348-2C9C3E9B8328}" srcOrd="0" destOrd="0" presId="urn:microsoft.com/office/officeart/2005/8/layout/pList1"/>
    <dgm:cxn modelId="{21AAEE3E-FA4F-4101-AC50-049AEBF7013B}" type="presOf" srcId="{C8464284-228C-4A68-B873-0718032E1E61}" destId="{AB026361-32AF-4200-8E3C-B6BC87A0F3C1}" srcOrd="0" destOrd="0" presId="urn:microsoft.com/office/officeart/2005/8/layout/pList1"/>
    <dgm:cxn modelId="{4A0DA291-346E-4BBA-9E92-D7DACA693400}" srcId="{494D11BF-2D98-4173-BACD-F1000D645904}" destId="{EB8E2426-CD8C-4827-8D73-43780F26B096}" srcOrd="3" destOrd="0" parTransId="{3BA39F35-25FE-4772-8E4B-7C8C6FC50D1B}" sibTransId="{066302B2-E89D-448F-B700-E2FFB34D15C9}"/>
    <dgm:cxn modelId="{13B8E24B-5C55-4E5C-ACCC-3260E5452F91}" type="presOf" srcId="{494D11BF-2D98-4173-BACD-F1000D645904}" destId="{E9CC8302-00BD-4FDD-BBB3-EFB1ABC4C93C}" srcOrd="0" destOrd="0" presId="urn:microsoft.com/office/officeart/2005/8/layout/pList1"/>
    <dgm:cxn modelId="{A691F81C-D545-4178-A813-96F49436DDCB}" type="presOf" srcId="{B16AD185-1391-4E39-9BAF-A732DB967608}" destId="{E88444CE-513E-46DB-98BB-1DE2BC38E1BB}" srcOrd="0" destOrd="0" presId="urn:microsoft.com/office/officeart/2005/8/layout/pList1"/>
    <dgm:cxn modelId="{B66BB06E-0B99-4820-861B-0A7ABEB3BD9B}" type="presOf" srcId="{64806512-A352-4211-9C17-EDDF656FF7A5}" destId="{204C423E-AF9B-4804-A15C-59E7B5F55A52}" srcOrd="0" destOrd="0" presId="urn:microsoft.com/office/officeart/2005/8/layout/pList1"/>
    <dgm:cxn modelId="{7988DC6F-40D0-490F-AFD3-9C2A4A954941}" type="presOf" srcId="{74753ABF-0F1C-41F7-A0EA-534D9E890088}" destId="{94E030C4-E9DF-4330-8488-9C7EEDE89341}" srcOrd="0" destOrd="0" presId="urn:microsoft.com/office/officeart/2005/8/layout/pList1"/>
    <dgm:cxn modelId="{84088722-966F-40DB-9C1B-8083CB13BE24}" type="presOf" srcId="{B7CBB414-2922-46D6-B611-97803FA2EA87}" destId="{B757D4AA-FA2C-4215-8650-9A3D2455F1D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AD1589E7-7F93-4255-A0F6-09BE803BB449}" type="presOf" srcId="{EB8E2426-CD8C-4827-8D73-43780F26B096}" destId="{53025DAB-3932-4FE1-BFF4-ED1A6BFC410C}" srcOrd="0" destOrd="0" presId="urn:microsoft.com/office/officeart/2005/8/layout/pList1"/>
    <dgm:cxn modelId="{B0F96001-1413-408F-9BA5-EEE73C558C1A}" type="presOf" srcId="{718C467A-847A-4B70-BBBD-A1F0C172C58F}" destId="{0DA19ACC-408E-4451-802F-CB6DD2B511B0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EC0DC11F-422C-4340-8115-A35CF2E340CD}" type="presOf" srcId="{6D5C9105-0581-4715-9FD1-70D5A8D11C9C}" destId="{FC755826-ECAD-4F40-B435-FEBA5291562C}" srcOrd="0" destOrd="0" presId="urn:microsoft.com/office/officeart/2005/8/layout/pList1"/>
    <dgm:cxn modelId="{29F88701-7C5B-49E1-83F9-D46A84FA0C96}" type="presOf" srcId="{A0A1B041-A31A-4702-95A8-C00F0C40F985}" destId="{BE11028A-865E-4681-AC0B-7E4B8FB4A1B8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C6D161D-A20B-46EC-B956-D8A64B7C4373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E223BD1D-FA1D-45EB-B029-78AFFC0C3491}" srcId="{494D11BF-2D98-4173-BACD-F1000D645904}" destId="{718C467A-847A-4B70-BBBD-A1F0C172C58F}" srcOrd="6" destOrd="0" parTransId="{F9006E65-1DF8-485B-BE60-10465CF9C0C6}" sibTransId="{29D0DBE8-8877-4EE0-8982-49B95F362E57}"/>
    <dgm:cxn modelId="{27C3F189-2EAF-4F30-9090-A5D4869E94C2}" type="presOf" srcId="{066302B2-E89D-448F-B700-E2FFB34D15C9}" destId="{AAE60E92-E0BF-4B91-B81B-08D59E85473C}" srcOrd="0" destOrd="0" presId="urn:microsoft.com/office/officeart/2005/8/layout/pList1"/>
    <dgm:cxn modelId="{6A92BA72-6D39-48EA-9C7A-EA8747F6492E}" type="presParOf" srcId="{E9CC8302-00BD-4FDD-BBB3-EFB1ABC4C93C}" destId="{8BB36275-E7F0-4A62-8059-5368D93228A2}" srcOrd="0" destOrd="0" presId="urn:microsoft.com/office/officeart/2005/8/layout/pList1"/>
    <dgm:cxn modelId="{AE8641F3-9BFF-46DC-907D-8DE50D93C283}" type="presParOf" srcId="{8BB36275-E7F0-4A62-8059-5368D93228A2}" destId="{38D94112-4B62-4450-BAB0-6C010E898920}" srcOrd="0" destOrd="0" presId="urn:microsoft.com/office/officeart/2005/8/layout/pList1"/>
    <dgm:cxn modelId="{B982B00A-06E7-46BF-9811-48D8B2B6B8F2}" type="presParOf" srcId="{8BB36275-E7F0-4A62-8059-5368D93228A2}" destId="{50032E18-2E0A-4D65-A348-2C9C3E9B8328}" srcOrd="1" destOrd="0" presId="urn:microsoft.com/office/officeart/2005/8/layout/pList1"/>
    <dgm:cxn modelId="{A879F073-8B7F-40B2-870D-56F322B744F8}" type="presParOf" srcId="{E9CC8302-00BD-4FDD-BBB3-EFB1ABC4C93C}" destId="{FC755826-ECAD-4F40-B435-FEBA5291562C}" srcOrd="1" destOrd="0" presId="urn:microsoft.com/office/officeart/2005/8/layout/pList1"/>
    <dgm:cxn modelId="{1524A1BD-FD8D-4ADF-B258-9AD6275A759A}" type="presParOf" srcId="{E9CC8302-00BD-4FDD-BBB3-EFB1ABC4C93C}" destId="{5F1E0AA5-3E18-4D8E-9B0A-B3CCC142EC1C}" srcOrd="2" destOrd="0" presId="urn:microsoft.com/office/officeart/2005/8/layout/pList1"/>
    <dgm:cxn modelId="{E636A5D2-D680-4D08-9A57-858EE580D4D2}" type="presParOf" srcId="{5F1E0AA5-3E18-4D8E-9B0A-B3CCC142EC1C}" destId="{36FAAB07-1BD4-42B4-8036-62B0F623ED4C}" srcOrd="0" destOrd="0" presId="urn:microsoft.com/office/officeart/2005/8/layout/pList1"/>
    <dgm:cxn modelId="{3E84E3A5-6059-49BD-86CA-9C1DD65A7F0E}" type="presParOf" srcId="{5F1E0AA5-3E18-4D8E-9B0A-B3CCC142EC1C}" destId="{AB026361-32AF-4200-8E3C-B6BC87A0F3C1}" srcOrd="1" destOrd="0" presId="urn:microsoft.com/office/officeart/2005/8/layout/pList1"/>
    <dgm:cxn modelId="{09E97B50-6234-4C08-8A5C-F0BC4EBF7B23}" type="presParOf" srcId="{E9CC8302-00BD-4FDD-BBB3-EFB1ABC4C93C}" destId="{94E030C4-E9DF-4330-8488-9C7EEDE89341}" srcOrd="3" destOrd="0" presId="urn:microsoft.com/office/officeart/2005/8/layout/pList1"/>
    <dgm:cxn modelId="{13E0533F-11AF-4100-9922-EE8035AADAED}" type="presParOf" srcId="{E9CC8302-00BD-4FDD-BBB3-EFB1ABC4C93C}" destId="{742F499D-E874-47BF-B42F-0CE2A0FAE01D}" srcOrd="4" destOrd="0" presId="urn:microsoft.com/office/officeart/2005/8/layout/pList1"/>
    <dgm:cxn modelId="{5D513281-C26E-4B66-8A48-AF505204AB4D}" type="presParOf" srcId="{742F499D-E874-47BF-B42F-0CE2A0FAE01D}" destId="{DB4DFF25-2111-49EB-BC56-4ACC6D2E3C4A}" srcOrd="0" destOrd="0" presId="urn:microsoft.com/office/officeart/2005/8/layout/pList1"/>
    <dgm:cxn modelId="{184CE293-866A-42C9-9803-FBFE1A751462}" type="presParOf" srcId="{742F499D-E874-47BF-B42F-0CE2A0FAE01D}" destId="{E88444CE-513E-46DB-98BB-1DE2BC38E1BB}" srcOrd="1" destOrd="0" presId="urn:microsoft.com/office/officeart/2005/8/layout/pList1"/>
    <dgm:cxn modelId="{A6692137-74D3-404D-B762-3914F0F5B647}" type="presParOf" srcId="{E9CC8302-00BD-4FDD-BBB3-EFB1ABC4C93C}" destId="{B757D4AA-FA2C-4215-8650-9A3D2455F1DC}" srcOrd="5" destOrd="0" presId="urn:microsoft.com/office/officeart/2005/8/layout/pList1"/>
    <dgm:cxn modelId="{E8C89EF6-1ADC-4B0D-B491-0ECB7F9BA958}" type="presParOf" srcId="{E9CC8302-00BD-4FDD-BBB3-EFB1ABC4C93C}" destId="{A20DB61A-BD55-4719-AB15-EA00437C7B9E}" srcOrd="6" destOrd="0" presId="urn:microsoft.com/office/officeart/2005/8/layout/pList1"/>
    <dgm:cxn modelId="{5CE35394-E4EE-45ED-8DC3-B58A2C6ABA5B}" type="presParOf" srcId="{A20DB61A-BD55-4719-AB15-EA00437C7B9E}" destId="{D32F9B4B-9249-48AA-963E-5BA76F4128CB}" srcOrd="0" destOrd="0" presId="urn:microsoft.com/office/officeart/2005/8/layout/pList1"/>
    <dgm:cxn modelId="{D0302B52-D76D-4D78-925E-0D8C542D897B}" type="presParOf" srcId="{A20DB61A-BD55-4719-AB15-EA00437C7B9E}" destId="{53025DAB-3932-4FE1-BFF4-ED1A6BFC410C}" srcOrd="1" destOrd="0" presId="urn:microsoft.com/office/officeart/2005/8/layout/pList1"/>
    <dgm:cxn modelId="{F250A38B-0D54-40A3-B12E-B8A9D6BCB02C}" type="presParOf" srcId="{E9CC8302-00BD-4FDD-BBB3-EFB1ABC4C93C}" destId="{AAE60E92-E0BF-4B91-B81B-08D59E85473C}" srcOrd="7" destOrd="0" presId="urn:microsoft.com/office/officeart/2005/8/layout/pList1"/>
    <dgm:cxn modelId="{DAA7C321-D3DB-402B-9C71-6DC0F26E44CE}" type="presParOf" srcId="{E9CC8302-00BD-4FDD-BBB3-EFB1ABC4C93C}" destId="{9E92DAB2-612C-446B-B2AF-22AEB9B1AF59}" srcOrd="8" destOrd="0" presId="urn:microsoft.com/office/officeart/2005/8/layout/pList1"/>
    <dgm:cxn modelId="{EF21A13B-CDC4-4CD3-B226-063A49581EA4}" type="presParOf" srcId="{9E92DAB2-612C-446B-B2AF-22AEB9B1AF59}" destId="{42108F33-182C-4014-975C-104417C9CEFC}" srcOrd="0" destOrd="0" presId="urn:microsoft.com/office/officeart/2005/8/layout/pList1"/>
    <dgm:cxn modelId="{95A58909-342C-41CE-9DC4-755CCE6622A1}" type="presParOf" srcId="{9E92DAB2-612C-446B-B2AF-22AEB9B1AF59}" destId="{8ABD6398-AAB5-46D3-9A57-5E4F4E5ECD95}" srcOrd="1" destOrd="0" presId="urn:microsoft.com/office/officeart/2005/8/layout/pList1"/>
    <dgm:cxn modelId="{8C22A75D-E835-4608-BB2A-326A431F2AE3}" type="presParOf" srcId="{E9CC8302-00BD-4FDD-BBB3-EFB1ABC4C93C}" destId="{41EB32D3-93EB-4FAE-B4A4-4D1F97FDDD3C}" srcOrd="9" destOrd="0" presId="urn:microsoft.com/office/officeart/2005/8/layout/pList1"/>
    <dgm:cxn modelId="{2FE0E301-027C-4CDA-8ABC-700706FBF996}" type="presParOf" srcId="{E9CC8302-00BD-4FDD-BBB3-EFB1ABC4C93C}" destId="{5B9D3B1C-667F-4852-B43C-13576FDA0E27}" srcOrd="10" destOrd="0" presId="urn:microsoft.com/office/officeart/2005/8/layout/pList1"/>
    <dgm:cxn modelId="{A6B7B16A-CBE3-4A17-98C2-C27E12677C84}" type="presParOf" srcId="{5B9D3B1C-667F-4852-B43C-13576FDA0E27}" destId="{ACFFC79F-FF22-4C66-8CFB-521103AF6147}" srcOrd="0" destOrd="0" presId="urn:microsoft.com/office/officeart/2005/8/layout/pList1"/>
    <dgm:cxn modelId="{8A5A86C5-28A2-4B33-99AD-DF6911D4BD8B}" type="presParOf" srcId="{5B9D3B1C-667F-4852-B43C-13576FDA0E27}" destId="{204C423E-AF9B-4804-A15C-59E7B5F55A52}" srcOrd="1" destOrd="0" presId="urn:microsoft.com/office/officeart/2005/8/layout/pList1"/>
    <dgm:cxn modelId="{E63DD3AB-F3FD-443F-B869-AD066B7886AB}" type="presParOf" srcId="{E9CC8302-00BD-4FDD-BBB3-EFB1ABC4C93C}" destId="{BE11028A-865E-4681-AC0B-7E4B8FB4A1B8}" srcOrd="11" destOrd="0" presId="urn:microsoft.com/office/officeart/2005/8/layout/pList1"/>
    <dgm:cxn modelId="{1B4B5851-F040-4D22-A198-A0530446417C}" type="presParOf" srcId="{E9CC8302-00BD-4FDD-BBB3-EFB1ABC4C93C}" destId="{70F74CA5-9F6A-4B7A-9221-F4AD7AAC9A13}" srcOrd="12" destOrd="0" presId="urn:microsoft.com/office/officeart/2005/8/layout/pList1"/>
    <dgm:cxn modelId="{0E958AC6-CB33-4FF6-A479-D46708C4845A}" type="presParOf" srcId="{70F74CA5-9F6A-4B7A-9221-F4AD7AAC9A13}" destId="{B77A94D5-558B-4298-8C2F-665637DEF3C5}" srcOrd="0" destOrd="0" presId="urn:microsoft.com/office/officeart/2005/8/layout/pList1"/>
    <dgm:cxn modelId="{22C168D0-C026-4831-83DE-FC23FBA4E1EB}" type="presParOf" srcId="{70F74CA5-9F6A-4B7A-9221-F4AD7AAC9A13}" destId="{0DA19ACC-408E-4451-802F-CB6DD2B511B0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8239D0-B0ED-4E4A-82F5-01D8DC8ABAAF}" type="doc">
      <dgm:prSet loTypeId="urn:microsoft.com/office/officeart/2005/8/layout/lProcess1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EB096-BD62-4331-83DC-7CBE89183580}">
      <dgm:prSet phldrT="[Text]"/>
      <dgm:spPr/>
      <dgm:t>
        <a:bodyPr/>
        <a:lstStyle/>
        <a:p>
          <a:r>
            <a:rPr lang="en-US" dirty="0" smtClean="0"/>
            <a:t>Advantages</a:t>
          </a:r>
          <a:endParaRPr lang="en-US" dirty="0"/>
        </a:p>
      </dgm:t>
    </dgm:pt>
    <dgm:pt modelId="{0231F6CA-F48D-432B-A8A7-03A9FFC95EE5}" type="parTrans" cxnId="{AF377CF3-57A1-4FB2-ACB6-E6917E4564F3}">
      <dgm:prSet/>
      <dgm:spPr/>
      <dgm:t>
        <a:bodyPr/>
        <a:lstStyle/>
        <a:p>
          <a:endParaRPr lang="en-US"/>
        </a:p>
      </dgm:t>
    </dgm:pt>
    <dgm:pt modelId="{90B9C527-9E8C-450B-9E68-49437B7AD9DE}" type="sibTrans" cxnId="{AF377CF3-57A1-4FB2-ACB6-E6917E4564F3}">
      <dgm:prSet/>
      <dgm:spPr/>
      <dgm:t>
        <a:bodyPr/>
        <a:lstStyle/>
        <a:p>
          <a:endParaRPr lang="en-US"/>
        </a:p>
      </dgm:t>
    </dgm:pt>
    <dgm:pt modelId="{AE19E3ED-311B-476E-816F-7EA00F3A6541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Suggestion</a:t>
          </a:r>
          <a:endParaRPr lang="en-US" b="1" dirty="0">
            <a:solidFill>
              <a:srgbClr val="1D208F"/>
            </a:solidFill>
          </a:endParaRPr>
        </a:p>
      </dgm:t>
    </dgm:pt>
    <dgm:pt modelId="{34D264E8-8DF6-40D3-8AD4-7960ACCC3F50}" type="parTrans" cxnId="{1608A2AE-B7C6-4859-817D-48DE11174C3F}">
      <dgm:prSet/>
      <dgm:spPr/>
      <dgm:t>
        <a:bodyPr/>
        <a:lstStyle/>
        <a:p>
          <a:endParaRPr lang="en-US"/>
        </a:p>
      </dgm:t>
    </dgm:pt>
    <dgm:pt modelId="{F48B120F-DBC8-49F5-9C58-9FBDFBE32905}" type="sibTrans" cxnId="{1608A2AE-B7C6-4859-817D-48DE11174C3F}">
      <dgm:prSet/>
      <dgm:spPr/>
      <dgm:t>
        <a:bodyPr/>
        <a:lstStyle/>
        <a:p>
          <a:endParaRPr lang="en-US"/>
        </a:p>
      </dgm:t>
    </dgm:pt>
    <dgm:pt modelId="{A2EB1F9C-90DF-4498-BBB0-7A306031DE63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Training System</a:t>
          </a:r>
          <a:endParaRPr lang="en-US" b="1" dirty="0">
            <a:solidFill>
              <a:srgbClr val="1D208F"/>
            </a:solidFill>
          </a:endParaRPr>
        </a:p>
      </dgm:t>
    </dgm:pt>
    <dgm:pt modelId="{BD611F1A-B855-4B93-9C24-AE8587B4D7AF}" type="parTrans" cxnId="{28483CFC-9CB3-4259-96B8-A1542F8357E8}">
      <dgm:prSet/>
      <dgm:spPr/>
      <dgm:t>
        <a:bodyPr/>
        <a:lstStyle/>
        <a:p>
          <a:endParaRPr lang="en-US"/>
        </a:p>
      </dgm:t>
    </dgm:pt>
    <dgm:pt modelId="{E1A6BCD1-633D-45F3-B54D-9C6CEFAE4B80}" type="sibTrans" cxnId="{28483CFC-9CB3-4259-96B8-A1542F8357E8}">
      <dgm:prSet/>
      <dgm:spPr/>
      <dgm:t>
        <a:bodyPr/>
        <a:lstStyle/>
        <a:p>
          <a:endParaRPr lang="en-US"/>
        </a:p>
      </dgm:t>
    </dgm:pt>
    <dgm:pt modelId="{95A78CEB-3E64-4335-9FF2-F7EB7839B591}">
      <dgm:prSet phldrT="[Text]"/>
      <dgm:spPr/>
      <dgm:t>
        <a:bodyPr/>
        <a:lstStyle/>
        <a:p>
          <a:r>
            <a:rPr lang="en-US" dirty="0" smtClean="0"/>
            <a:t>Disadvantages</a:t>
          </a:r>
          <a:endParaRPr lang="en-US" dirty="0"/>
        </a:p>
      </dgm:t>
    </dgm:pt>
    <dgm:pt modelId="{3F0413E5-C46B-4C81-9BB6-1B4675669081}" type="parTrans" cxnId="{5ABEDDD9-55FE-4FDA-9B26-4C7DEC21E545}">
      <dgm:prSet/>
      <dgm:spPr/>
      <dgm:t>
        <a:bodyPr/>
        <a:lstStyle/>
        <a:p>
          <a:endParaRPr lang="en-US"/>
        </a:p>
      </dgm:t>
    </dgm:pt>
    <dgm:pt modelId="{A9F9E744-C856-4E5C-9EDA-A303F637E02E}" type="sibTrans" cxnId="{5ABEDDD9-55FE-4FDA-9B26-4C7DEC21E545}">
      <dgm:prSet/>
      <dgm:spPr/>
      <dgm:t>
        <a:bodyPr/>
        <a:lstStyle/>
        <a:p>
          <a:endParaRPr lang="en-US"/>
        </a:p>
      </dgm:t>
    </dgm:pt>
    <dgm:pt modelId="{0ABA182E-4FA0-4653-B9F6-6E081C805332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spend time for training</a:t>
          </a:r>
          <a:endParaRPr lang="en-US" b="1" dirty="0">
            <a:solidFill>
              <a:srgbClr val="1D208F"/>
            </a:solidFill>
          </a:endParaRPr>
        </a:p>
      </dgm:t>
    </dgm:pt>
    <dgm:pt modelId="{D7B5E7D4-6B48-4932-84AF-CA75B3A8E7AD}" type="parTrans" cxnId="{3A479A27-BE93-4969-BEB5-0724B7B3A378}">
      <dgm:prSet/>
      <dgm:spPr/>
      <dgm:t>
        <a:bodyPr/>
        <a:lstStyle/>
        <a:p>
          <a:endParaRPr lang="en-US"/>
        </a:p>
      </dgm:t>
    </dgm:pt>
    <dgm:pt modelId="{BA7A5E19-B5CF-485E-B8E5-D5135AD7A8FD}" type="sibTrans" cxnId="{3A479A27-BE93-4969-BEB5-0724B7B3A378}">
      <dgm:prSet/>
      <dgm:spPr/>
      <dgm:t>
        <a:bodyPr/>
        <a:lstStyle/>
        <a:p>
          <a:endParaRPr lang="en-US"/>
        </a:p>
      </dgm:t>
    </dgm:pt>
    <dgm:pt modelId="{892F6C46-E559-4D43-BC71-F0470387EAC5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</a:t>
          </a:r>
          <a:r>
            <a:rPr lang="en-US" b="1" baseline="0" dirty="0" smtClean="0">
              <a:solidFill>
                <a:srgbClr val="1D208F"/>
              </a:solidFill>
            </a:rPr>
            <a:t> support mobile version</a:t>
          </a:r>
          <a:endParaRPr lang="en-US" b="1" dirty="0">
            <a:solidFill>
              <a:srgbClr val="1D208F"/>
            </a:solidFill>
          </a:endParaRPr>
        </a:p>
      </dgm:t>
    </dgm:pt>
    <dgm:pt modelId="{72FAA74D-8167-4A33-B3C1-BD87F1DA5DED}" type="parTrans" cxnId="{844535ED-E8FB-4FE2-AB27-DF4D7EFA5000}">
      <dgm:prSet/>
      <dgm:spPr/>
      <dgm:t>
        <a:bodyPr/>
        <a:lstStyle/>
        <a:p>
          <a:endParaRPr lang="en-US"/>
        </a:p>
      </dgm:t>
    </dgm:pt>
    <dgm:pt modelId="{AF29CA3B-C6F4-42BF-B822-AB0FF205986F}" type="sibTrans" cxnId="{844535ED-E8FB-4FE2-AB27-DF4D7EFA5000}">
      <dgm:prSet/>
      <dgm:spPr/>
      <dgm:t>
        <a:bodyPr/>
        <a:lstStyle/>
        <a:p>
          <a:endParaRPr lang="en-US"/>
        </a:p>
      </dgm:t>
    </dgm:pt>
    <dgm:pt modelId="{24A2A244-0D2C-4460-A92E-E01356978D96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Many Resources</a:t>
          </a:r>
          <a:endParaRPr lang="en-US" b="1" dirty="0">
            <a:solidFill>
              <a:srgbClr val="1D208F"/>
            </a:solidFill>
          </a:endParaRPr>
        </a:p>
      </dgm:t>
    </dgm:pt>
    <dgm:pt modelId="{F5329897-4D2D-4992-938D-C9940CCAFC0A}" type="parTrans" cxnId="{14532811-2517-4C64-B895-F43BD126EFA0}">
      <dgm:prSet/>
      <dgm:spPr/>
      <dgm:t>
        <a:bodyPr/>
        <a:lstStyle/>
        <a:p>
          <a:endParaRPr lang="en-US"/>
        </a:p>
      </dgm:t>
    </dgm:pt>
    <dgm:pt modelId="{CECC07BC-6867-48F1-BB5B-B23BAF8E9569}" type="sibTrans" cxnId="{14532811-2517-4C64-B895-F43BD126EFA0}">
      <dgm:prSet/>
      <dgm:spPr/>
      <dgm:t>
        <a:bodyPr/>
        <a:lstStyle/>
        <a:p>
          <a:endParaRPr lang="en-US"/>
        </a:p>
      </dgm:t>
    </dgm:pt>
    <dgm:pt modelId="{36268524-6BA5-47B6-AE27-C188D0E894E6}">
      <dgm:prSet phldrT="[Text]"/>
      <dgm:spPr/>
      <dgm:t>
        <a:bodyPr/>
        <a:lstStyle/>
        <a:p>
          <a:r>
            <a:rPr lang="en-US" b="1" smtClean="0">
              <a:solidFill>
                <a:srgbClr val="1D208F"/>
              </a:solidFill>
            </a:rPr>
            <a:t>Smart Compare</a:t>
          </a:r>
          <a:endParaRPr lang="en-US" b="1" dirty="0">
            <a:solidFill>
              <a:srgbClr val="1D208F"/>
            </a:solidFill>
          </a:endParaRPr>
        </a:p>
      </dgm:t>
    </dgm:pt>
    <dgm:pt modelId="{5B6042C0-4F57-4EED-BB28-FCD936DD2F9C}" type="parTrans" cxnId="{585935D9-0438-45BF-920A-0A9B399DE8B3}">
      <dgm:prSet/>
      <dgm:spPr/>
      <dgm:t>
        <a:bodyPr/>
        <a:lstStyle/>
        <a:p>
          <a:endParaRPr lang="en-US"/>
        </a:p>
      </dgm:t>
    </dgm:pt>
    <dgm:pt modelId="{1DD71C0D-0FD7-4E58-8DA6-A5EEFDFF1735}" type="sibTrans" cxnId="{585935D9-0438-45BF-920A-0A9B399DE8B3}">
      <dgm:prSet/>
      <dgm:spPr/>
      <dgm:t>
        <a:bodyPr/>
        <a:lstStyle/>
        <a:p>
          <a:endParaRPr lang="en-US"/>
        </a:p>
      </dgm:t>
    </dgm:pt>
    <dgm:pt modelId="{076D0ED4-CF11-416F-86A6-0D93A316D07C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 provide Payment Method</a:t>
          </a:r>
          <a:endParaRPr lang="en-US" b="1" dirty="0">
            <a:solidFill>
              <a:srgbClr val="1D208F"/>
            </a:solidFill>
          </a:endParaRPr>
        </a:p>
      </dgm:t>
    </dgm:pt>
    <dgm:pt modelId="{88D8466E-D03F-4C9A-BCB2-791EE1FD7A86}" type="parTrans" cxnId="{DEDBC5F6-0216-4B62-9332-1620ABDE19A6}">
      <dgm:prSet/>
      <dgm:spPr/>
      <dgm:t>
        <a:bodyPr/>
        <a:lstStyle/>
        <a:p>
          <a:endParaRPr lang="en-US"/>
        </a:p>
      </dgm:t>
    </dgm:pt>
    <dgm:pt modelId="{A1F91972-82B0-4CD4-A9BD-161143083A18}" type="sibTrans" cxnId="{DEDBC5F6-0216-4B62-9332-1620ABDE19A6}">
      <dgm:prSet/>
      <dgm:spPr/>
      <dgm:t>
        <a:bodyPr/>
        <a:lstStyle/>
        <a:p>
          <a:endParaRPr lang="en-US"/>
        </a:p>
      </dgm:t>
    </dgm:pt>
    <dgm:pt modelId="{A99BCB64-19FD-4AD8-AF9C-2FF8FB42CD70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must have knowledge about hardware</a:t>
          </a:r>
          <a:endParaRPr lang="en-US" b="1" dirty="0">
            <a:solidFill>
              <a:srgbClr val="1D208F"/>
            </a:solidFill>
          </a:endParaRPr>
        </a:p>
      </dgm:t>
    </dgm:pt>
    <dgm:pt modelId="{49DC537E-5070-4820-A5A7-8A6C35750E56}" type="parTrans" cxnId="{029837C1-011C-43C2-A442-671346634386}">
      <dgm:prSet/>
      <dgm:spPr/>
      <dgm:t>
        <a:bodyPr/>
        <a:lstStyle/>
        <a:p>
          <a:endParaRPr lang="en-US"/>
        </a:p>
      </dgm:t>
    </dgm:pt>
    <dgm:pt modelId="{93AF58CD-341B-4A3B-A32E-0D9D551F0146}" type="sibTrans" cxnId="{029837C1-011C-43C2-A442-671346634386}">
      <dgm:prSet/>
      <dgm:spPr/>
      <dgm:t>
        <a:bodyPr/>
        <a:lstStyle/>
        <a:p>
          <a:endParaRPr lang="en-US"/>
        </a:p>
      </dgm:t>
    </dgm:pt>
    <dgm:pt modelId="{95435449-C24A-47B7-A1C3-A4DF1CEA88CC}" type="pres">
      <dgm:prSet presAssocID="{858239D0-B0ED-4E4A-82F5-01D8DC8ABA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9D1361-2610-40D3-BAEE-5C7B3A0A0697}" type="pres">
      <dgm:prSet presAssocID="{05FEB096-BD62-4331-83DC-7CBE89183580}" presName="vertFlow" presStyleCnt="0"/>
      <dgm:spPr/>
    </dgm:pt>
    <dgm:pt modelId="{2B77CADE-C1D9-499B-A334-9491873CAA8C}" type="pres">
      <dgm:prSet presAssocID="{05FEB096-BD62-4331-83DC-7CBE89183580}" presName="header" presStyleLbl="node1" presStyleIdx="0" presStyleCnt="2"/>
      <dgm:spPr/>
      <dgm:t>
        <a:bodyPr/>
        <a:lstStyle/>
        <a:p>
          <a:endParaRPr lang="en-US"/>
        </a:p>
      </dgm:t>
    </dgm:pt>
    <dgm:pt modelId="{7F5B19DB-734F-4F04-974B-5AF88F6FD2B5}" type="pres">
      <dgm:prSet presAssocID="{34D264E8-8DF6-40D3-8AD4-7960ACCC3F50}" presName="parTrans" presStyleLbl="sibTrans2D1" presStyleIdx="0" presStyleCnt="8"/>
      <dgm:spPr/>
      <dgm:t>
        <a:bodyPr/>
        <a:lstStyle/>
        <a:p>
          <a:endParaRPr lang="en-US"/>
        </a:p>
      </dgm:t>
    </dgm:pt>
    <dgm:pt modelId="{57C34BB9-EF35-4DF0-9876-B3B2435E81E3}" type="pres">
      <dgm:prSet presAssocID="{AE19E3ED-311B-476E-816F-7EA00F3A6541}" presName="child" presStyleLbl="alignAccFollowNode1" presStyleIdx="0" presStyleCnt="8" custLinFactNeighborX="-113" custLinFactNeighborY="20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2C0ED-5631-4D78-B930-4510B2FE231D}" type="pres">
      <dgm:prSet presAssocID="{F48B120F-DBC8-49F5-9C58-9FBDFBE32905}" presName="sibTrans" presStyleLbl="sibTrans2D1" presStyleIdx="1" presStyleCnt="8"/>
      <dgm:spPr/>
      <dgm:t>
        <a:bodyPr/>
        <a:lstStyle/>
        <a:p>
          <a:endParaRPr lang="en-US"/>
        </a:p>
      </dgm:t>
    </dgm:pt>
    <dgm:pt modelId="{E22FE9F7-815B-4035-9A80-FB7A0ACCA129}" type="pres">
      <dgm:prSet presAssocID="{A2EB1F9C-90DF-4498-BBB0-7A306031DE63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FABA7-1371-43F3-8938-FA8CEFDAA719}" type="pres">
      <dgm:prSet presAssocID="{E1A6BCD1-633D-45F3-B54D-9C6CEFAE4B80}" presName="sibTrans" presStyleLbl="sibTrans2D1" presStyleIdx="2" presStyleCnt="8"/>
      <dgm:spPr/>
      <dgm:t>
        <a:bodyPr/>
        <a:lstStyle/>
        <a:p>
          <a:endParaRPr lang="en-US"/>
        </a:p>
      </dgm:t>
    </dgm:pt>
    <dgm:pt modelId="{4A99B4C5-7388-42C1-8B23-E2C6351ECA9D}" type="pres">
      <dgm:prSet presAssocID="{24A2A244-0D2C-4460-A92E-E01356978D96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0807A-4443-4E13-9728-4322A527BC02}" type="pres">
      <dgm:prSet presAssocID="{CECC07BC-6867-48F1-BB5B-B23BAF8E9569}" presName="sibTrans" presStyleLbl="sibTrans2D1" presStyleIdx="3" presStyleCnt="8"/>
      <dgm:spPr/>
      <dgm:t>
        <a:bodyPr/>
        <a:lstStyle/>
        <a:p>
          <a:endParaRPr lang="en-US"/>
        </a:p>
      </dgm:t>
    </dgm:pt>
    <dgm:pt modelId="{85D4E3AB-577A-4443-9A3B-C9B431A73DBF}" type="pres">
      <dgm:prSet presAssocID="{36268524-6BA5-47B6-AE27-C188D0E894E6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EA25DA-662E-4905-A3C5-4FE74D968BD0}" type="pres">
      <dgm:prSet presAssocID="{05FEB096-BD62-4331-83DC-7CBE89183580}" presName="hSp" presStyleCnt="0"/>
      <dgm:spPr/>
    </dgm:pt>
    <dgm:pt modelId="{F2F99AC5-5D8B-43A6-A206-2099115A4841}" type="pres">
      <dgm:prSet presAssocID="{95A78CEB-3E64-4335-9FF2-F7EB7839B591}" presName="vertFlow" presStyleCnt="0"/>
      <dgm:spPr/>
    </dgm:pt>
    <dgm:pt modelId="{0B288A76-2E2E-43C3-ADED-05EB6B1A00E8}" type="pres">
      <dgm:prSet presAssocID="{95A78CEB-3E64-4335-9FF2-F7EB7839B591}" presName="header" presStyleLbl="node1" presStyleIdx="1" presStyleCnt="2" custScaleX="204000"/>
      <dgm:spPr/>
      <dgm:t>
        <a:bodyPr/>
        <a:lstStyle/>
        <a:p>
          <a:endParaRPr lang="en-US"/>
        </a:p>
      </dgm:t>
    </dgm:pt>
    <dgm:pt modelId="{D81D5EC0-30D7-4EC1-AA06-D5CCFE2D3542}" type="pres">
      <dgm:prSet presAssocID="{D7B5E7D4-6B48-4932-84AF-CA75B3A8E7AD}" presName="parTrans" presStyleLbl="sibTrans2D1" presStyleIdx="4" presStyleCnt="8"/>
      <dgm:spPr/>
      <dgm:t>
        <a:bodyPr/>
        <a:lstStyle/>
        <a:p>
          <a:endParaRPr lang="en-US"/>
        </a:p>
      </dgm:t>
    </dgm:pt>
    <dgm:pt modelId="{B5C8BFD6-659A-4C38-8EF0-91A1A5619D67}" type="pres">
      <dgm:prSet presAssocID="{0ABA182E-4FA0-4653-B9F6-6E081C805332}" presName="child" presStyleLbl="alignAccFollowNode1" presStyleIdx="4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10AAA-B0A3-4EE8-9674-8380B3854408}" type="pres">
      <dgm:prSet presAssocID="{BA7A5E19-B5CF-485E-B8E5-D5135AD7A8FD}" presName="sibTrans" presStyleLbl="sibTrans2D1" presStyleIdx="5" presStyleCnt="8"/>
      <dgm:spPr/>
      <dgm:t>
        <a:bodyPr/>
        <a:lstStyle/>
        <a:p>
          <a:endParaRPr lang="en-US"/>
        </a:p>
      </dgm:t>
    </dgm:pt>
    <dgm:pt modelId="{5FFBE650-0B94-4346-A012-CFE79246959C}" type="pres">
      <dgm:prSet presAssocID="{892F6C46-E559-4D43-BC71-F0470387EAC5}" presName="child" presStyleLbl="alignAccFollowNode1" presStyleIdx="5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A0D7E-617F-4421-8CAE-73635B8BB113}" type="pres">
      <dgm:prSet presAssocID="{AF29CA3B-C6F4-42BF-B822-AB0FF205986F}" presName="sibTrans" presStyleLbl="sibTrans2D1" presStyleIdx="6" presStyleCnt="8"/>
      <dgm:spPr/>
      <dgm:t>
        <a:bodyPr/>
        <a:lstStyle/>
        <a:p>
          <a:endParaRPr lang="en-US"/>
        </a:p>
      </dgm:t>
    </dgm:pt>
    <dgm:pt modelId="{E199C23B-44AC-44C3-85B6-AE5259C14649}" type="pres">
      <dgm:prSet presAssocID="{076D0ED4-CF11-416F-86A6-0D93A316D07C}" presName="child" presStyleLbl="alignAccFollowNode1" presStyleIdx="6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5981D-A122-4FA8-869F-9C0C0BD00EB7}" type="pres">
      <dgm:prSet presAssocID="{A1F91972-82B0-4CD4-A9BD-161143083A18}" presName="sibTrans" presStyleLbl="sibTrans2D1" presStyleIdx="7" presStyleCnt="8"/>
      <dgm:spPr/>
      <dgm:t>
        <a:bodyPr/>
        <a:lstStyle/>
        <a:p>
          <a:endParaRPr lang="en-US"/>
        </a:p>
      </dgm:t>
    </dgm:pt>
    <dgm:pt modelId="{507DF110-DF13-4790-908B-7287DAEFD43B}" type="pres">
      <dgm:prSet presAssocID="{A99BCB64-19FD-4AD8-AF9C-2FF8FB42CD70}" presName="child" presStyleLbl="alignAccFollowNode1" presStyleIdx="7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D88C98-0DB0-4D5E-8BE6-F77B1802D613}" type="presOf" srcId="{95A78CEB-3E64-4335-9FF2-F7EB7839B591}" destId="{0B288A76-2E2E-43C3-ADED-05EB6B1A00E8}" srcOrd="0" destOrd="0" presId="urn:microsoft.com/office/officeart/2005/8/layout/lProcess1"/>
    <dgm:cxn modelId="{D6ADB7DA-600C-4504-9E1E-4E89E81C306B}" type="presOf" srcId="{05FEB096-BD62-4331-83DC-7CBE89183580}" destId="{2B77CADE-C1D9-499B-A334-9491873CAA8C}" srcOrd="0" destOrd="0" presId="urn:microsoft.com/office/officeart/2005/8/layout/lProcess1"/>
    <dgm:cxn modelId="{8977FF79-9AEA-49BA-813C-F3D9F91030ED}" type="presOf" srcId="{CECC07BC-6867-48F1-BB5B-B23BAF8E9569}" destId="{7540807A-4443-4E13-9728-4322A527BC02}" srcOrd="0" destOrd="0" presId="urn:microsoft.com/office/officeart/2005/8/layout/lProcess1"/>
    <dgm:cxn modelId="{029837C1-011C-43C2-A442-671346634386}" srcId="{95A78CEB-3E64-4335-9FF2-F7EB7839B591}" destId="{A99BCB64-19FD-4AD8-AF9C-2FF8FB42CD70}" srcOrd="3" destOrd="0" parTransId="{49DC537E-5070-4820-A5A7-8A6C35750E56}" sibTransId="{93AF58CD-341B-4A3B-A32E-0D9D551F0146}"/>
    <dgm:cxn modelId="{8051FC25-F593-47C8-8012-BE3BF3663485}" type="presOf" srcId="{A99BCB64-19FD-4AD8-AF9C-2FF8FB42CD70}" destId="{507DF110-DF13-4790-908B-7287DAEFD43B}" srcOrd="0" destOrd="0" presId="urn:microsoft.com/office/officeart/2005/8/layout/lProcess1"/>
    <dgm:cxn modelId="{844535ED-E8FB-4FE2-AB27-DF4D7EFA5000}" srcId="{95A78CEB-3E64-4335-9FF2-F7EB7839B591}" destId="{892F6C46-E559-4D43-BC71-F0470387EAC5}" srcOrd="1" destOrd="0" parTransId="{72FAA74D-8167-4A33-B3C1-BD87F1DA5DED}" sibTransId="{AF29CA3B-C6F4-42BF-B822-AB0FF205986F}"/>
    <dgm:cxn modelId="{3A479A27-BE93-4969-BEB5-0724B7B3A378}" srcId="{95A78CEB-3E64-4335-9FF2-F7EB7839B591}" destId="{0ABA182E-4FA0-4653-B9F6-6E081C805332}" srcOrd="0" destOrd="0" parTransId="{D7B5E7D4-6B48-4932-84AF-CA75B3A8E7AD}" sibTransId="{BA7A5E19-B5CF-485E-B8E5-D5135AD7A8FD}"/>
    <dgm:cxn modelId="{75A191D9-EF1F-4CBB-A9CE-787E0C477805}" type="presOf" srcId="{A1F91972-82B0-4CD4-A9BD-161143083A18}" destId="{CA45981D-A122-4FA8-869F-9C0C0BD00EB7}" srcOrd="0" destOrd="0" presId="urn:microsoft.com/office/officeart/2005/8/layout/lProcess1"/>
    <dgm:cxn modelId="{1A26AB3F-99FC-47C1-9762-559059350A05}" type="presOf" srcId="{076D0ED4-CF11-416F-86A6-0D93A316D07C}" destId="{E199C23B-44AC-44C3-85B6-AE5259C14649}" srcOrd="0" destOrd="0" presId="urn:microsoft.com/office/officeart/2005/8/layout/lProcess1"/>
    <dgm:cxn modelId="{14532811-2517-4C64-B895-F43BD126EFA0}" srcId="{05FEB096-BD62-4331-83DC-7CBE89183580}" destId="{24A2A244-0D2C-4460-A92E-E01356978D96}" srcOrd="2" destOrd="0" parTransId="{F5329897-4D2D-4992-938D-C9940CCAFC0A}" sibTransId="{CECC07BC-6867-48F1-BB5B-B23BAF8E9569}"/>
    <dgm:cxn modelId="{65AB3A21-72D2-4B26-917F-B83CDD60AE3A}" type="presOf" srcId="{892F6C46-E559-4D43-BC71-F0470387EAC5}" destId="{5FFBE650-0B94-4346-A012-CFE79246959C}" srcOrd="0" destOrd="0" presId="urn:microsoft.com/office/officeart/2005/8/layout/lProcess1"/>
    <dgm:cxn modelId="{DEDBC5F6-0216-4B62-9332-1620ABDE19A6}" srcId="{95A78CEB-3E64-4335-9FF2-F7EB7839B591}" destId="{076D0ED4-CF11-416F-86A6-0D93A316D07C}" srcOrd="2" destOrd="0" parTransId="{88D8466E-D03F-4C9A-BCB2-791EE1FD7A86}" sibTransId="{A1F91972-82B0-4CD4-A9BD-161143083A18}"/>
    <dgm:cxn modelId="{4B64638B-B7F6-4506-800D-61576CAACE56}" type="presOf" srcId="{A2EB1F9C-90DF-4498-BBB0-7A306031DE63}" destId="{E22FE9F7-815B-4035-9A80-FB7A0ACCA129}" srcOrd="0" destOrd="0" presId="urn:microsoft.com/office/officeart/2005/8/layout/lProcess1"/>
    <dgm:cxn modelId="{5ABEDDD9-55FE-4FDA-9B26-4C7DEC21E545}" srcId="{858239D0-B0ED-4E4A-82F5-01D8DC8ABAAF}" destId="{95A78CEB-3E64-4335-9FF2-F7EB7839B591}" srcOrd="1" destOrd="0" parTransId="{3F0413E5-C46B-4C81-9BB6-1B4675669081}" sibTransId="{A9F9E744-C856-4E5C-9EDA-A303F637E02E}"/>
    <dgm:cxn modelId="{E2C1FAE9-855D-4EBE-AA27-4010CE8D2597}" type="presOf" srcId="{F48B120F-DBC8-49F5-9C58-9FBDFBE32905}" destId="{17A2C0ED-5631-4D78-B930-4510B2FE231D}" srcOrd="0" destOrd="0" presId="urn:microsoft.com/office/officeart/2005/8/layout/lProcess1"/>
    <dgm:cxn modelId="{E20350A6-DC2A-403D-8FFC-9C5769FBA102}" type="presOf" srcId="{24A2A244-0D2C-4460-A92E-E01356978D96}" destId="{4A99B4C5-7388-42C1-8B23-E2C6351ECA9D}" srcOrd="0" destOrd="0" presId="urn:microsoft.com/office/officeart/2005/8/layout/lProcess1"/>
    <dgm:cxn modelId="{04A7C9FB-9106-49E1-97DB-630D9B1C53BD}" type="presOf" srcId="{34D264E8-8DF6-40D3-8AD4-7960ACCC3F50}" destId="{7F5B19DB-734F-4F04-974B-5AF88F6FD2B5}" srcOrd="0" destOrd="0" presId="urn:microsoft.com/office/officeart/2005/8/layout/lProcess1"/>
    <dgm:cxn modelId="{28483CFC-9CB3-4259-96B8-A1542F8357E8}" srcId="{05FEB096-BD62-4331-83DC-7CBE89183580}" destId="{A2EB1F9C-90DF-4498-BBB0-7A306031DE63}" srcOrd="1" destOrd="0" parTransId="{BD611F1A-B855-4B93-9C24-AE8587B4D7AF}" sibTransId="{E1A6BCD1-633D-45F3-B54D-9C6CEFAE4B80}"/>
    <dgm:cxn modelId="{1DC7B590-CAED-41B5-A999-5953E80C1E8E}" type="presOf" srcId="{AE19E3ED-311B-476E-816F-7EA00F3A6541}" destId="{57C34BB9-EF35-4DF0-9876-B3B2435E81E3}" srcOrd="0" destOrd="0" presId="urn:microsoft.com/office/officeart/2005/8/layout/lProcess1"/>
    <dgm:cxn modelId="{2C2D25B3-C0E5-41EB-8952-4A32B186E9BF}" type="presOf" srcId="{36268524-6BA5-47B6-AE27-C188D0E894E6}" destId="{85D4E3AB-577A-4443-9A3B-C9B431A73DBF}" srcOrd="0" destOrd="0" presId="urn:microsoft.com/office/officeart/2005/8/layout/lProcess1"/>
    <dgm:cxn modelId="{AF377CF3-57A1-4FB2-ACB6-E6917E4564F3}" srcId="{858239D0-B0ED-4E4A-82F5-01D8DC8ABAAF}" destId="{05FEB096-BD62-4331-83DC-7CBE89183580}" srcOrd="0" destOrd="0" parTransId="{0231F6CA-F48D-432B-A8A7-03A9FFC95EE5}" sibTransId="{90B9C527-9E8C-450B-9E68-49437B7AD9DE}"/>
    <dgm:cxn modelId="{585935D9-0438-45BF-920A-0A9B399DE8B3}" srcId="{05FEB096-BD62-4331-83DC-7CBE89183580}" destId="{36268524-6BA5-47B6-AE27-C188D0E894E6}" srcOrd="3" destOrd="0" parTransId="{5B6042C0-4F57-4EED-BB28-FCD936DD2F9C}" sibTransId="{1DD71C0D-0FD7-4E58-8DA6-A5EEFDFF1735}"/>
    <dgm:cxn modelId="{488F8F5F-6602-4E7F-A8F3-1CA253086687}" type="presOf" srcId="{AF29CA3B-C6F4-42BF-B822-AB0FF205986F}" destId="{641A0D7E-617F-4421-8CAE-73635B8BB113}" srcOrd="0" destOrd="0" presId="urn:microsoft.com/office/officeart/2005/8/layout/lProcess1"/>
    <dgm:cxn modelId="{D87E0A48-3DF4-46D5-976C-1C38662F20DD}" type="presOf" srcId="{D7B5E7D4-6B48-4932-84AF-CA75B3A8E7AD}" destId="{D81D5EC0-30D7-4EC1-AA06-D5CCFE2D3542}" srcOrd="0" destOrd="0" presId="urn:microsoft.com/office/officeart/2005/8/layout/lProcess1"/>
    <dgm:cxn modelId="{1608A2AE-B7C6-4859-817D-48DE11174C3F}" srcId="{05FEB096-BD62-4331-83DC-7CBE89183580}" destId="{AE19E3ED-311B-476E-816F-7EA00F3A6541}" srcOrd="0" destOrd="0" parTransId="{34D264E8-8DF6-40D3-8AD4-7960ACCC3F50}" sibTransId="{F48B120F-DBC8-49F5-9C58-9FBDFBE32905}"/>
    <dgm:cxn modelId="{57952979-15C3-4293-8624-6B1813D2BB3D}" type="presOf" srcId="{E1A6BCD1-633D-45F3-B54D-9C6CEFAE4B80}" destId="{949FABA7-1371-43F3-8938-FA8CEFDAA719}" srcOrd="0" destOrd="0" presId="urn:microsoft.com/office/officeart/2005/8/layout/lProcess1"/>
    <dgm:cxn modelId="{45D4F9C5-6B3B-424A-85EC-2A51EFB8ECA7}" type="presOf" srcId="{0ABA182E-4FA0-4653-B9F6-6E081C805332}" destId="{B5C8BFD6-659A-4C38-8EF0-91A1A5619D67}" srcOrd="0" destOrd="0" presId="urn:microsoft.com/office/officeart/2005/8/layout/lProcess1"/>
    <dgm:cxn modelId="{5AC6B567-82C2-4F7F-925D-D39B493B6C97}" type="presOf" srcId="{858239D0-B0ED-4E4A-82F5-01D8DC8ABAAF}" destId="{95435449-C24A-47B7-A1C3-A4DF1CEA88CC}" srcOrd="0" destOrd="0" presId="urn:microsoft.com/office/officeart/2005/8/layout/lProcess1"/>
    <dgm:cxn modelId="{6E766AD0-EAE1-4DEF-9F89-EEBF24DEED12}" type="presOf" srcId="{BA7A5E19-B5CF-485E-B8E5-D5135AD7A8FD}" destId="{55710AAA-B0A3-4EE8-9674-8380B3854408}" srcOrd="0" destOrd="0" presId="urn:microsoft.com/office/officeart/2005/8/layout/lProcess1"/>
    <dgm:cxn modelId="{F511A5CB-9899-4A2F-9F0A-B77926EBB80E}" type="presParOf" srcId="{95435449-C24A-47B7-A1C3-A4DF1CEA88CC}" destId="{449D1361-2610-40D3-BAEE-5C7B3A0A0697}" srcOrd="0" destOrd="0" presId="urn:microsoft.com/office/officeart/2005/8/layout/lProcess1"/>
    <dgm:cxn modelId="{2E8AE737-B65E-4E24-8F5C-DBDB0283FCD9}" type="presParOf" srcId="{449D1361-2610-40D3-BAEE-5C7B3A0A0697}" destId="{2B77CADE-C1D9-499B-A334-9491873CAA8C}" srcOrd="0" destOrd="0" presId="urn:microsoft.com/office/officeart/2005/8/layout/lProcess1"/>
    <dgm:cxn modelId="{343C0B8A-A624-4BA3-9345-00977011C7B9}" type="presParOf" srcId="{449D1361-2610-40D3-BAEE-5C7B3A0A0697}" destId="{7F5B19DB-734F-4F04-974B-5AF88F6FD2B5}" srcOrd="1" destOrd="0" presId="urn:microsoft.com/office/officeart/2005/8/layout/lProcess1"/>
    <dgm:cxn modelId="{717FBDE9-9252-4E42-BE3B-C343E6CD87D3}" type="presParOf" srcId="{449D1361-2610-40D3-BAEE-5C7B3A0A0697}" destId="{57C34BB9-EF35-4DF0-9876-B3B2435E81E3}" srcOrd="2" destOrd="0" presId="urn:microsoft.com/office/officeart/2005/8/layout/lProcess1"/>
    <dgm:cxn modelId="{C5D8A11C-32B7-41D0-858D-FF79B94B21BC}" type="presParOf" srcId="{449D1361-2610-40D3-BAEE-5C7B3A0A0697}" destId="{17A2C0ED-5631-4D78-B930-4510B2FE231D}" srcOrd="3" destOrd="0" presId="urn:microsoft.com/office/officeart/2005/8/layout/lProcess1"/>
    <dgm:cxn modelId="{B4BF581C-D350-4FE4-9584-C06B1A494301}" type="presParOf" srcId="{449D1361-2610-40D3-BAEE-5C7B3A0A0697}" destId="{E22FE9F7-815B-4035-9A80-FB7A0ACCA129}" srcOrd="4" destOrd="0" presId="urn:microsoft.com/office/officeart/2005/8/layout/lProcess1"/>
    <dgm:cxn modelId="{394119E6-4C3D-4D46-A409-36382C19F31C}" type="presParOf" srcId="{449D1361-2610-40D3-BAEE-5C7B3A0A0697}" destId="{949FABA7-1371-43F3-8938-FA8CEFDAA719}" srcOrd="5" destOrd="0" presId="urn:microsoft.com/office/officeart/2005/8/layout/lProcess1"/>
    <dgm:cxn modelId="{45140569-C341-4E91-B3D0-DD60B9729B0B}" type="presParOf" srcId="{449D1361-2610-40D3-BAEE-5C7B3A0A0697}" destId="{4A99B4C5-7388-42C1-8B23-E2C6351ECA9D}" srcOrd="6" destOrd="0" presId="urn:microsoft.com/office/officeart/2005/8/layout/lProcess1"/>
    <dgm:cxn modelId="{224CF77F-4F2E-4ACF-A845-D5223AE09EED}" type="presParOf" srcId="{449D1361-2610-40D3-BAEE-5C7B3A0A0697}" destId="{7540807A-4443-4E13-9728-4322A527BC02}" srcOrd="7" destOrd="0" presId="urn:microsoft.com/office/officeart/2005/8/layout/lProcess1"/>
    <dgm:cxn modelId="{FEFE6B3C-F659-46FE-A23B-014555B62AE9}" type="presParOf" srcId="{449D1361-2610-40D3-BAEE-5C7B3A0A0697}" destId="{85D4E3AB-577A-4443-9A3B-C9B431A73DBF}" srcOrd="8" destOrd="0" presId="urn:microsoft.com/office/officeart/2005/8/layout/lProcess1"/>
    <dgm:cxn modelId="{8DA2FA8B-C508-4C19-B79D-B1885A0D91A4}" type="presParOf" srcId="{95435449-C24A-47B7-A1C3-A4DF1CEA88CC}" destId="{B3EA25DA-662E-4905-A3C5-4FE74D968BD0}" srcOrd="1" destOrd="0" presId="urn:microsoft.com/office/officeart/2005/8/layout/lProcess1"/>
    <dgm:cxn modelId="{1236DAC7-040C-4FAD-8451-4B1B7244ED86}" type="presParOf" srcId="{95435449-C24A-47B7-A1C3-A4DF1CEA88CC}" destId="{F2F99AC5-5D8B-43A6-A206-2099115A4841}" srcOrd="2" destOrd="0" presId="urn:microsoft.com/office/officeart/2005/8/layout/lProcess1"/>
    <dgm:cxn modelId="{AB406A9C-C541-46CA-95BF-105921CC0ED8}" type="presParOf" srcId="{F2F99AC5-5D8B-43A6-A206-2099115A4841}" destId="{0B288A76-2E2E-43C3-ADED-05EB6B1A00E8}" srcOrd="0" destOrd="0" presId="urn:microsoft.com/office/officeart/2005/8/layout/lProcess1"/>
    <dgm:cxn modelId="{83B8D3C5-70DE-4A56-AF67-F4A79EBD1685}" type="presParOf" srcId="{F2F99AC5-5D8B-43A6-A206-2099115A4841}" destId="{D81D5EC0-30D7-4EC1-AA06-D5CCFE2D3542}" srcOrd="1" destOrd="0" presId="urn:microsoft.com/office/officeart/2005/8/layout/lProcess1"/>
    <dgm:cxn modelId="{0C0006C7-8EA3-43CC-99B1-3774C25ACE0E}" type="presParOf" srcId="{F2F99AC5-5D8B-43A6-A206-2099115A4841}" destId="{B5C8BFD6-659A-4C38-8EF0-91A1A5619D67}" srcOrd="2" destOrd="0" presId="urn:microsoft.com/office/officeart/2005/8/layout/lProcess1"/>
    <dgm:cxn modelId="{0AA5C56B-082D-4DA4-9D8C-804BB977866E}" type="presParOf" srcId="{F2F99AC5-5D8B-43A6-A206-2099115A4841}" destId="{55710AAA-B0A3-4EE8-9674-8380B3854408}" srcOrd="3" destOrd="0" presId="urn:microsoft.com/office/officeart/2005/8/layout/lProcess1"/>
    <dgm:cxn modelId="{567A8F17-7619-4020-85B4-BE835A8D2ADF}" type="presParOf" srcId="{F2F99AC5-5D8B-43A6-A206-2099115A4841}" destId="{5FFBE650-0B94-4346-A012-CFE79246959C}" srcOrd="4" destOrd="0" presId="urn:microsoft.com/office/officeart/2005/8/layout/lProcess1"/>
    <dgm:cxn modelId="{DCC0F60B-953B-4460-A1FC-788FDDCF216C}" type="presParOf" srcId="{F2F99AC5-5D8B-43A6-A206-2099115A4841}" destId="{641A0D7E-617F-4421-8CAE-73635B8BB113}" srcOrd="5" destOrd="0" presId="urn:microsoft.com/office/officeart/2005/8/layout/lProcess1"/>
    <dgm:cxn modelId="{1AF94621-3D7F-4ED5-94C2-F8D46775D804}" type="presParOf" srcId="{F2F99AC5-5D8B-43A6-A206-2099115A4841}" destId="{E199C23B-44AC-44C3-85B6-AE5259C14649}" srcOrd="6" destOrd="0" presId="urn:microsoft.com/office/officeart/2005/8/layout/lProcess1"/>
    <dgm:cxn modelId="{1370E7CD-21DF-4A3B-84BB-6660EE4CB32B}" type="presParOf" srcId="{F2F99AC5-5D8B-43A6-A206-2099115A4841}" destId="{CA45981D-A122-4FA8-869F-9C0C0BD00EB7}" srcOrd="7" destOrd="0" presId="urn:microsoft.com/office/officeart/2005/8/layout/lProcess1"/>
    <dgm:cxn modelId="{E964E114-F13A-4056-BC50-5D22EA7DCB5E}" type="presParOf" srcId="{F2F99AC5-5D8B-43A6-A206-2099115A4841}" destId="{507DF110-DF13-4790-908B-7287DAEFD43B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60ED9-569B-47D5-8921-89EB2FB2DED4}">
      <dsp:nvSpPr>
        <dsp:cNvPr id="0" name=""/>
        <dsp:cNvSpPr/>
      </dsp:nvSpPr>
      <dsp:spPr>
        <a:xfrm rot="10800000">
          <a:off x="1547971" y="126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Supervisor: Mr. Kiều Trọng Khánh</a:t>
          </a:r>
          <a:endParaRPr lang="en-US" sz="2800" kern="1200"/>
        </a:p>
      </dsp:txBody>
      <dsp:txXfrm rot="10800000">
        <a:off x="1704721" y="1269"/>
        <a:ext cx="5366607" cy="627000"/>
      </dsp:txXfrm>
    </dsp:sp>
    <dsp:sp modelId="{03A4B647-E931-4633-B649-2AC6FD24AF00}">
      <dsp:nvSpPr>
        <dsp:cNvPr id="0" name=""/>
        <dsp:cNvSpPr/>
      </dsp:nvSpPr>
      <dsp:spPr>
        <a:xfrm>
          <a:off x="1234471" y="1269"/>
          <a:ext cx="627000" cy="627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B553793-CCBF-40F3-B343-B457D1F38A06}">
      <dsp:nvSpPr>
        <dsp:cNvPr id="0" name=""/>
        <dsp:cNvSpPr/>
      </dsp:nvSpPr>
      <dsp:spPr>
        <a:xfrm rot="10800000">
          <a:off x="1547971" y="81543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Phạm Hồng Sang</a:t>
          </a:r>
          <a:endParaRPr lang="en-US" sz="2800" kern="1200"/>
        </a:p>
      </dsp:txBody>
      <dsp:txXfrm rot="10800000">
        <a:off x="1704721" y="815434"/>
        <a:ext cx="5366607" cy="627000"/>
      </dsp:txXfrm>
    </dsp:sp>
    <dsp:sp modelId="{0D9DEB68-55E3-46CF-90C0-CAC96C059B76}">
      <dsp:nvSpPr>
        <dsp:cNvPr id="0" name=""/>
        <dsp:cNvSpPr/>
      </dsp:nvSpPr>
      <dsp:spPr>
        <a:xfrm>
          <a:off x="1234471" y="81543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06DA09F-CC9C-4401-95EF-7C22D949D223}">
      <dsp:nvSpPr>
        <dsp:cNvPr id="0" name=""/>
        <dsp:cNvSpPr/>
      </dsp:nvSpPr>
      <dsp:spPr>
        <a:xfrm rot="10800000">
          <a:off x="1547971" y="162959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Huỳnh Thanh Việt</a:t>
          </a:r>
          <a:endParaRPr lang="en-US" sz="2800" kern="1200"/>
        </a:p>
      </dsp:txBody>
      <dsp:txXfrm rot="10800000">
        <a:off x="1704721" y="1629599"/>
        <a:ext cx="5366607" cy="627000"/>
      </dsp:txXfrm>
    </dsp:sp>
    <dsp:sp modelId="{52F27673-7053-4076-9FF9-F33BE39AB825}">
      <dsp:nvSpPr>
        <dsp:cNvPr id="0" name=""/>
        <dsp:cNvSpPr/>
      </dsp:nvSpPr>
      <dsp:spPr>
        <a:xfrm>
          <a:off x="1234471" y="162959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DF4DBD-190F-4CD0-ACCA-17FB4A851F25}">
      <dsp:nvSpPr>
        <dsp:cNvPr id="0" name=""/>
        <dsp:cNvSpPr/>
      </dsp:nvSpPr>
      <dsp:spPr>
        <a:xfrm rot="10800000">
          <a:off x="1547971" y="244376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Trần Tân Lên</a:t>
          </a:r>
          <a:endParaRPr lang="en-US" sz="2800" kern="1200"/>
        </a:p>
      </dsp:txBody>
      <dsp:txXfrm rot="10800000">
        <a:off x="1704721" y="2443764"/>
        <a:ext cx="5366607" cy="627000"/>
      </dsp:txXfrm>
    </dsp:sp>
    <dsp:sp modelId="{E82DCE70-229B-4BEF-B11B-598170D03434}">
      <dsp:nvSpPr>
        <dsp:cNvPr id="0" name=""/>
        <dsp:cNvSpPr/>
      </dsp:nvSpPr>
      <dsp:spPr>
        <a:xfrm>
          <a:off x="1234471" y="244376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03424E3-CF10-491C-8E60-49373E835828}">
      <dsp:nvSpPr>
        <dsp:cNvPr id="0" name=""/>
        <dsp:cNvSpPr/>
      </dsp:nvSpPr>
      <dsp:spPr>
        <a:xfrm rot="10800000">
          <a:off x="1547971" y="325792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Hà Chí Danh (Dropped out)</a:t>
          </a:r>
          <a:endParaRPr lang="en-US" sz="2800" kern="1200"/>
        </a:p>
      </dsp:txBody>
      <dsp:txXfrm rot="10800000">
        <a:off x="1704721" y="3257929"/>
        <a:ext cx="5366607" cy="627000"/>
      </dsp:txXfrm>
    </dsp:sp>
    <dsp:sp modelId="{23CE96A5-6C93-448B-AD94-8DD30B4A34C2}">
      <dsp:nvSpPr>
        <dsp:cNvPr id="0" name=""/>
        <dsp:cNvSpPr/>
      </dsp:nvSpPr>
      <dsp:spPr>
        <a:xfrm>
          <a:off x="1234471" y="325792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3D6C3-8A7F-4D7D-84AF-87DBEB6CD630}">
      <dsp:nvSpPr>
        <dsp:cNvPr id="0" name=""/>
        <dsp:cNvSpPr/>
      </dsp:nvSpPr>
      <dsp:spPr>
        <a:xfrm>
          <a:off x="-5756877" y="-883528"/>
          <a:ext cx="6872457" cy="6872457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E0B54-408F-4407-9179-30E730252E16}">
      <dsp:nvSpPr>
        <dsp:cNvPr id="0" name=""/>
        <dsp:cNvSpPr/>
      </dsp:nvSpPr>
      <dsp:spPr>
        <a:xfrm>
          <a:off x="425484" y="268850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Scenario problem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268850"/>
        <a:ext cx="8433960" cy="537496"/>
      </dsp:txXfrm>
    </dsp:sp>
    <dsp:sp modelId="{F6E8794D-C872-48F0-A950-0CA83352CFF9}">
      <dsp:nvSpPr>
        <dsp:cNvPr id="0" name=""/>
        <dsp:cNvSpPr/>
      </dsp:nvSpPr>
      <dsp:spPr>
        <a:xfrm>
          <a:off x="55955" y="168069"/>
          <a:ext cx="739057" cy="73905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7154E6A-D547-4C76-89BE-8CD29B8B1FE2}">
      <dsp:nvSpPr>
        <dsp:cNvPr id="0" name=""/>
        <dsp:cNvSpPr/>
      </dsp:nvSpPr>
      <dsp:spPr>
        <a:xfrm>
          <a:off x="867611" y="1074993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Our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1074993"/>
        <a:ext cx="7991833" cy="537496"/>
      </dsp:txXfrm>
    </dsp:sp>
    <dsp:sp modelId="{522968D9-0B8C-4A64-869F-A5A30AF183CC}">
      <dsp:nvSpPr>
        <dsp:cNvPr id="0" name=""/>
        <dsp:cNvSpPr/>
      </dsp:nvSpPr>
      <dsp:spPr>
        <a:xfrm>
          <a:off x="531676" y="1007805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C82AFF-0BE6-4EB0-BB8D-FE1285924C86}">
      <dsp:nvSpPr>
        <dsp:cNvPr id="0" name=""/>
        <dsp:cNvSpPr/>
      </dsp:nvSpPr>
      <dsp:spPr>
        <a:xfrm>
          <a:off x="1069785" y="1881135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Demonstration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1881135"/>
        <a:ext cx="7789659" cy="537496"/>
      </dsp:txXfrm>
    </dsp:sp>
    <dsp:sp modelId="{449586D2-3260-457F-B299-1736AF5DBD38}">
      <dsp:nvSpPr>
        <dsp:cNvPr id="0" name=""/>
        <dsp:cNvSpPr/>
      </dsp:nvSpPr>
      <dsp:spPr>
        <a:xfrm>
          <a:off x="733850" y="1813948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F5208AC-3DDA-4F19-9CA6-79DBDA860CB8}">
      <dsp:nvSpPr>
        <dsp:cNvPr id="0" name=""/>
        <dsp:cNvSpPr/>
      </dsp:nvSpPr>
      <dsp:spPr>
        <a:xfrm>
          <a:off x="1069785" y="2686767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Advantages and Disadvantages of current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2686767"/>
        <a:ext cx="7789659" cy="537496"/>
      </dsp:txXfrm>
    </dsp:sp>
    <dsp:sp modelId="{0703372C-A187-4A79-BA47-DA871FC26C4D}">
      <dsp:nvSpPr>
        <dsp:cNvPr id="0" name=""/>
        <dsp:cNvSpPr/>
      </dsp:nvSpPr>
      <dsp:spPr>
        <a:xfrm>
          <a:off x="733850" y="2619580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D62C9F-1D82-4F76-8C91-98323C4329C8}">
      <dsp:nvSpPr>
        <dsp:cNvPr id="0" name=""/>
        <dsp:cNvSpPr/>
      </dsp:nvSpPr>
      <dsp:spPr>
        <a:xfrm>
          <a:off x="867611" y="3492910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Future Plan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3492910"/>
        <a:ext cx="7991833" cy="537496"/>
      </dsp:txXfrm>
    </dsp:sp>
    <dsp:sp modelId="{62F123B0-06D7-45BC-9C07-39CCC3981A15}">
      <dsp:nvSpPr>
        <dsp:cNvPr id="0" name=""/>
        <dsp:cNvSpPr/>
      </dsp:nvSpPr>
      <dsp:spPr>
        <a:xfrm>
          <a:off x="531676" y="3425723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CEA48D-460F-41D5-9681-A0C43EF2193B}">
      <dsp:nvSpPr>
        <dsp:cNvPr id="0" name=""/>
        <dsp:cNvSpPr/>
      </dsp:nvSpPr>
      <dsp:spPr>
        <a:xfrm>
          <a:off x="425484" y="4299053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Questions and Answers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4299053"/>
        <a:ext cx="8433960" cy="537496"/>
      </dsp:txXfrm>
    </dsp:sp>
    <dsp:sp modelId="{24D395D7-FF84-4773-848F-4BA960DAC714}">
      <dsp:nvSpPr>
        <dsp:cNvPr id="0" name=""/>
        <dsp:cNvSpPr/>
      </dsp:nvSpPr>
      <dsp:spPr>
        <a:xfrm>
          <a:off x="89548" y="4231866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Search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Recommend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Product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Smart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Compare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4948666" y="1432789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Suggestion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371593" y="2362207"/>
          <a:ext cx="2076152" cy="1430469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Import Excel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Get data from web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6738" y="3841126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Training System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b="1" kern="1200" dirty="0">
            <a:solidFill>
              <a:srgbClr val="FFFF00"/>
            </a:solidFill>
          </a:endParaRPr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7CADE-C1D9-499B-A334-9491873CAA8C}">
      <dsp:nvSpPr>
        <dsp:cNvPr id="0" name=""/>
        <dsp:cNvSpPr/>
      </dsp:nvSpPr>
      <dsp:spPr>
        <a:xfrm>
          <a:off x="0" y="0"/>
          <a:ext cx="2539999" cy="63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Advantages</a:t>
          </a:r>
          <a:endParaRPr lang="en-US" sz="3600" kern="1200" dirty="0"/>
        </a:p>
      </dsp:txBody>
      <dsp:txXfrm>
        <a:off x="18598" y="18598"/>
        <a:ext cx="2502803" cy="597803"/>
      </dsp:txXfrm>
    </dsp:sp>
    <dsp:sp modelId="{7F5B19DB-734F-4F04-974B-5AF88F6FD2B5}">
      <dsp:nvSpPr>
        <dsp:cNvPr id="0" name=""/>
        <dsp:cNvSpPr/>
      </dsp:nvSpPr>
      <dsp:spPr>
        <a:xfrm rot="5400000">
          <a:off x="1203078" y="713279"/>
          <a:ext cx="133842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C34BB9-EF35-4DF0-9876-B3B2435E81E3}">
      <dsp:nvSpPr>
        <dsp:cNvPr id="0" name=""/>
        <dsp:cNvSpPr/>
      </dsp:nvSpPr>
      <dsp:spPr>
        <a:xfrm>
          <a:off x="0" y="902684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Suggestion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921282"/>
        <a:ext cx="2502803" cy="597803"/>
      </dsp:txXfrm>
    </dsp:sp>
    <dsp:sp modelId="{17A2C0ED-5631-4D78-B930-4510B2FE231D}">
      <dsp:nvSpPr>
        <dsp:cNvPr id="0" name=""/>
        <dsp:cNvSpPr/>
      </dsp:nvSpPr>
      <dsp:spPr>
        <a:xfrm rot="5400000">
          <a:off x="1237154" y="1570529"/>
          <a:ext cx="65690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2FE9F7-815B-4035-9A80-FB7A0ACCA129}">
      <dsp:nvSpPr>
        <dsp:cNvPr id="0" name=""/>
        <dsp:cNvSpPr/>
      </dsp:nvSpPr>
      <dsp:spPr>
        <a:xfrm>
          <a:off x="0" y="171450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Training System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1733098"/>
        <a:ext cx="2502803" cy="597803"/>
      </dsp:txXfrm>
    </dsp:sp>
    <dsp:sp modelId="{949FABA7-1371-43F3-8938-FA8CEFDAA719}">
      <dsp:nvSpPr>
        <dsp:cNvPr id="0" name=""/>
        <dsp:cNvSpPr/>
      </dsp:nvSpPr>
      <dsp:spPr>
        <a:xfrm rot="5400000">
          <a:off x="1214437" y="24050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99B4C5-7388-42C1-8B23-E2C6351ECA9D}">
      <dsp:nvSpPr>
        <dsp:cNvPr id="0" name=""/>
        <dsp:cNvSpPr/>
      </dsp:nvSpPr>
      <dsp:spPr>
        <a:xfrm>
          <a:off x="0" y="257175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Many Resources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2590348"/>
        <a:ext cx="2502803" cy="597803"/>
      </dsp:txXfrm>
    </dsp:sp>
    <dsp:sp modelId="{7540807A-4443-4E13-9728-4322A527BC02}">
      <dsp:nvSpPr>
        <dsp:cNvPr id="0" name=""/>
        <dsp:cNvSpPr/>
      </dsp:nvSpPr>
      <dsp:spPr>
        <a:xfrm rot="5400000">
          <a:off x="1214437" y="32623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D4E3AB-577A-4443-9A3B-C9B431A73DBF}">
      <dsp:nvSpPr>
        <dsp:cNvPr id="0" name=""/>
        <dsp:cNvSpPr/>
      </dsp:nvSpPr>
      <dsp:spPr>
        <a:xfrm>
          <a:off x="0" y="342900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rgbClr val="1D208F"/>
              </a:solidFill>
            </a:rPr>
            <a:t>Smart Compare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3447598"/>
        <a:ext cx="2502803" cy="597803"/>
      </dsp:txXfrm>
    </dsp:sp>
    <dsp:sp modelId="{0B288A76-2E2E-43C3-ADED-05EB6B1A00E8}">
      <dsp:nvSpPr>
        <dsp:cNvPr id="0" name=""/>
        <dsp:cNvSpPr/>
      </dsp:nvSpPr>
      <dsp:spPr>
        <a:xfrm>
          <a:off x="3124199" y="0"/>
          <a:ext cx="5181600" cy="63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Disadvantages</a:t>
          </a:r>
          <a:endParaRPr lang="en-US" sz="3600" kern="1200" dirty="0"/>
        </a:p>
      </dsp:txBody>
      <dsp:txXfrm>
        <a:off x="3142797" y="18598"/>
        <a:ext cx="5144404" cy="597803"/>
      </dsp:txXfrm>
    </dsp:sp>
    <dsp:sp modelId="{D81D5EC0-30D7-4EC1-AA06-D5CCFE2D3542}">
      <dsp:nvSpPr>
        <dsp:cNvPr id="0" name=""/>
        <dsp:cNvSpPr/>
      </dsp:nvSpPr>
      <dsp:spPr>
        <a:xfrm rot="5400000">
          <a:off x="5659437" y="6905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C8BFD6-659A-4C38-8EF0-91A1A5619D67}">
      <dsp:nvSpPr>
        <dsp:cNvPr id="0" name=""/>
        <dsp:cNvSpPr/>
      </dsp:nvSpPr>
      <dsp:spPr>
        <a:xfrm>
          <a:off x="2895599" y="85725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Staff spend time for training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875848"/>
        <a:ext cx="5601604" cy="597803"/>
      </dsp:txXfrm>
    </dsp:sp>
    <dsp:sp modelId="{55710AAA-B0A3-4EE8-9674-8380B3854408}">
      <dsp:nvSpPr>
        <dsp:cNvPr id="0" name=""/>
        <dsp:cNvSpPr/>
      </dsp:nvSpPr>
      <dsp:spPr>
        <a:xfrm rot="5400000">
          <a:off x="5659437" y="15478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FBE650-0B94-4346-A012-CFE79246959C}">
      <dsp:nvSpPr>
        <dsp:cNvPr id="0" name=""/>
        <dsp:cNvSpPr/>
      </dsp:nvSpPr>
      <dsp:spPr>
        <a:xfrm>
          <a:off x="2895599" y="171450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Not</a:t>
          </a:r>
          <a:r>
            <a:rPr lang="en-US" sz="2400" b="1" kern="1200" baseline="0" dirty="0" smtClean="0">
              <a:solidFill>
                <a:srgbClr val="1D208F"/>
              </a:solidFill>
            </a:rPr>
            <a:t> support mobile version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1733098"/>
        <a:ext cx="5601604" cy="597803"/>
      </dsp:txXfrm>
    </dsp:sp>
    <dsp:sp modelId="{641A0D7E-617F-4421-8CAE-73635B8BB113}">
      <dsp:nvSpPr>
        <dsp:cNvPr id="0" name=""/>
        <dsp:cNvSpPr/>
      </dsp:nvSpPr>
      <dsp:spPr>
        <a:xfrm rot="5400000">
          <a:off x="5659437" y="24050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99C23B-44AC-44C3-85B6-AE5259C14649}">
      <dsp:nvSpPr>
        <dsp:cNvPr id="0" name=""/>
        <dsp:cNvSpPr/>
      </dsp:nvSpPr>
      <dsp:spPr>
        <a:xfrm>
          <a:off x="2895599" y="257175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Not provide Payment Method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2590348"/>
        <a:ext cx="5601604" cy="597803"/>
      </dsp:txXfrm>
    </dsp:sp>
    <dsp:sp modelId="{CA45981D-A122-4FA8-869F-9C0C0BD00EB7}">
      <dsp:nvSpPr>
        <dsp:cNvPr id="0" name=""/>
        <dsp:cNvSpPr/>
      </dsp:nvSpPr>
      <dsp:spPr>
        <a:xfrm rot="5400000">
          <a:off x="5659437" y="32623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7DF110-DF13-4790-908B-7287DAEFD43B}">
      <dsp:nvSpPr>
        <dsp:cNvPr id="0" name=""/>
        <dsp:cNvSpPr/>
      </dsp:nvSpPr>
      <dsp:spPr>
        <a:xfrm>
          <a:off x="2895599" y="342900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Staff must have knowledge about hardware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3447598"/>
        <a:ext cx="5601604" cy="597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4" Type="http://schemas.openxmlformats.org/officeDocument/2006/relationships/image" Target="../media/image10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5C2D428-5EE1-4350-8CD8-D4AA502874DD}" type="datetimeFigureOut">
              <a:rPr lang="en-US"/>
              <a:pPr>
                <a:defRPr/>
              </a:pPr>
              <a:t>2/9/2014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3D0AFF3-328E-4066-AA0D-0497F75C44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797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b="1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00BA8B-F322-47DA-901D-26C60B71ED36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26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Hệ</a:t>
            </a:r>
            <a:r>
              <a:rPr lang="en-US" baseline="0" smtClean="0"/>
              <a:t> thống em insert 1 laptop mới và matching với 1 sản phẩm có sẵn trong database.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70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264 có</a:t>
            </a:r>
            <a:r>
              <a:rPr lang="en-US" baseline="0" smtClean="0"/>
              <a:t> thêm 1 tên phụ.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22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27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Tách</a:t>
            </a:r>
            <a:r>
              <a:rPr lang="en-US" baseline="0" smtClean="0"/>
              <a:t> thành 2 slide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22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Tách</a:t>
            </a:r>
            <a:r>
              <a:rPr lang="en-US" baseline="0" smtClean="0"/>
              <a:t> thành 2 slide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15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Tách</a:t>
            </a:r>
            <a:r>
              <a:rPr lang="en-US" baseline="0" smtClean="0"/>
              <a:t> thành 2 slide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62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5EA4E93F-5E0A-43AB-B335-9B20E7CE01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1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7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90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45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58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1F64-147C-4302-AB2B-FBC855D19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39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ABEC-0340-401A-9274-A29F2F4B6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C67-BEB4-4ECC-93CD-474801D130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D9E4-9AF8-4631-A244-CD92EA47D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3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15E5-CE27-4490-A9CD-269AB192A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D4CB-225C-4C3C-9EEE-D01730B098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48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82AE-D974-4808-88C2-DCCCAE88E6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5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54053-8BCB-4F35-AFAF-664C9F98BE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F892-E1FC-4A1E-9E97-33EF0F337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644BF-B8AB-4B65-BE44-3F0307579A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4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487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7.png"/><Relationship Id="rId5" Type="http://schemas.openxmlformats.org/officeDocument/2006/relationships/image" Target="../media/image29.png"/><Relationship Id="rId10" Type="http://schemas.openxmlformats.org/officeDocument/2006/relationships/image" Target="../media/image6.png"/><Relationship Id="rId4" Type="http://schemas.openxmlformats.org/officeDocument/2006/relationships/image" Target="../media/image28.jpeg"/><Relationship Id="rId9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38.png"/><Relationship Id="rId5" Type="http://schemas.openxmlformats.org/officeDocument/2006/relationships/image" Target="../media/image35.jpeg"/><Relationship Id="rId10" Type="http://schemas.openxmlformats.org/officeDocument/2006/relationships/image" Target="../media/image7.png"/><Relationship Id="rId4" Type="http://schemas.openxmlformats.org/officeDocument/2006/relationships/image" Target="../media/image34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9.jpeg"/><Relationship Id="rId7" Type="http://schemas.openxmlformats.org/officeDocument/2006/relationships/image" Target="../media/image6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10" Type="http://schemas.openxmlformats.org/officeDocument/2006/relationships/image" Target="../media/image7.png"/><Relationship Id="rId4" Type="http://schemas.openxmlformats.org/officeDocument/2006/relationships/image" Target="../media/image53.png"/><Relationship Id="rId9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.jpeg"/><Relationship Id="rId3" Type="http://schemas.openxmlformats.org/officeDocument/2006/relationships/image" Target="../media/image62.png"/><Relationship Id="rId7" Type="http://schemas.openxmlformats.org/officeDocument/2006/relationships/slide" Target="slide61.xml"/><Relationship Id="rId12" Type="http://schemas.openxmlformats.org/officeDocument/2006/relationships/image" Target="../media/image6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68.jpeg"/><Relationship Id="rId5" Type="http://schemas.openxmlformats.org/officeDocument/2006/relationships/image" Target="../media/image64.png"/><Relationship Id="rId15" Type="http://schemas.openxmlformats.org/officeDocument/2006/relationships/image" Target="../media/image7.pn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6.jpeg"/><Relationship Id="rId1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73.png"/><Relationship Id="rId3" Type="http://schemas.openxmlformats.org/officeDocument/2006/relationships/image" Target="../media/image62.png"/><Relationship Id="rId7" Type="http://schemas.openxmlformats.org/officeDocument/2006/relationships/image" Target="../media/image53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1.png"/><Relationship Id="rId5" Type="http://schemas.openxmlformats.org/officeDocument/2006/relationships/image" Target="../media/image64.png"/><Relationship Id="rId10" Type="http://schemas.openxmlformats.org/officeDocument/2006/relationships/image" Target="../media/image7.png"/><Relationship Id="rId4" Type="http://schemas.openxmlformats.org/officeDocument/2006/relationships/image" Target="../media/image63.png"/><Relationship Id="rId9" Type="http://schemas.openxmlformats.org/officeDocument/2006/relationships/image" Target="../media/image6.png"/><Relationship Id="rId1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0.jpeg"/><Relationship Id="rId7" Type="http://schemas.openxmlformats.org/officeDocument/2006/relationships/image" Target="../media/image5.jpe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51.jpeg"/><Relationship Id="rId9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3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86.png"/><Relationship Id="rId4" Type="http://schemas.openxmlformats.org/officeDocument/2006/relationships/image" Target="../media/image5.jpeg"/><Relationship Id="rId9" Type="http://schemas.openxmlformats.org/officeDocument/2006/relationships/image" Target="../media/image13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5.jpe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6.wmf"/><Relationship Id="rId9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0.png"/><Relationship Id="rId11" Type="http://schemas.openxmlformats.org/officeDocument/2006/relationships/image" Target="../media/image7.png"/><Relationship Id="rId5" Type="http://schemas.openxmlformats.org/officeDocument/2006/relationships/image" Target="../media/image93.png"/><Relationship Id="rId10" Type="http://schemas.openxmlformats.org/officeDocument/2006/relationships/image" Target="../media/image6.png"/><Relationship Id="rId4" Type="http://schemas.openxmlformats.org/officeDocument/2006/relationships/image" Target="../media/image98.wmf"/><Relationship Id="rId9" Type="http://schemas.openxmlformats.org/officeDocument/2006/relationships/image" Target="../media/image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101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image" Target="../media/image80.pn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2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6.png"/><Relationship Id="rId4" Type="http://schemas.openxmlformats.org/officeDocument/2006/relationships/image" Target="../media/image93.png"/><Relationship Id="rId9" Type="http://schemas.openxmlformats.org/officeDocument/2006/relationships/image" Target="../media/image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105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13" Type="http://schemas.openxmlformats.org/officeDocument/2006/relationships/image" Target="../media/image108.wmf"/><Relationship Id="rId3" Type="http://schemas.openxmlformats.org/officeDocument/2006/relationships/image" Target="../media/image80.png"/><Relationship Id="rId7" Type="http://schemas.openxmlformats.org/officeDocument/2006/relationships/oleObject" Target="../embeddings/oleObject10.bin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6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9.bin"/><Relationship Id="rId15" Type="http://schemas.openxmlformats.org/officeDocument/2006/relationships/image" Target="../media/image109.wmf"/><Relationship Id="rId10" Type="http://schemas.openxmlformats.org/officeDocument/2006/relationships/image" Target="../media/image6.png"/><Relationship Id="rId4" Type="http://schemas.openxmlformats.org/officeDocument/2006/relationships/image" Target="../media/image93.png"/><Relationship Id="rId9" Type="http://schemas.openxmlformats.org/officeDocument/2006/relationships/image" Target="../media/image5.jpeg"/><Relationship Id="rId14" Type="http://schemas.openxmlformats.org/officeDocument/2006/relationships/oleObject" Target="../embeddings/oleObject1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jpeg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1.jpg"/><Relationship Id="rId7" Type="http://schemas.openxmlformats.org/officeDocument/2006/relationships/image" Target="../media/image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21.jpeg"/><Relationship Id="rId4" Type="http://schemas.openxmlformats.org/officeDocument/2006/relationships/image" Target="../media/image15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2.jpeg"/><Relationship Id="rId7" Type="http://schemas.openxmlformats.org/officeDocument/2006/relationships/image" Target="../media/image5.jpe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eg"/><Relationship Id="rId5" Type="http://schemas.openxmlformats.org/officeDocument/2006/relationships/image" Target="../media/image124.jpeg"/><Relationship Id="rId10" Type="http://schemas.openxmlformats.org/officeDocument/2006/relationships/image" Target="../media/image126.png"/><Relationship Id="rId4" Type="http://schemas.openxmlformats.org/officeDocument/2006/relationships/image" Target="../media/image123.jpg"/><Relationship Id="rId9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7" Type="http://schemas.openxmlformats.org/officeDocument/2006/relationships/image" Target="../media/image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51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slide" Target="slide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12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jpeg"/><Relationship Id="rId10" Type="http://schemas.openxmlformats.org/officeDocument/2006/relationships/image" Target="../media/image5.jpeg"/><Relationship Id="rId4" Type="http://schemas.openxmlformats.org/officeDocument/2006/relationships/slide" Target="slide9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3124200"/>
            <a:ext cx="9144000" cy="129698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COMPUTER PRODUCT</a:t>
            </a:r>
            <a:b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/>
            </a:r>
            <a:b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 SUGGESTION</a:t>
            </a:r>
            <a:endParaRPr lang="en-US" altLang="zh-CN" sz="5400" b="1" cap="none" dirty="0" smtClean="0">
              <a:ln w="0"/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ntoretto" panose="02000507020000020004" pitchFamily="2" charset="0"/>
              <a:ea typeface="宋体" panose="02010600030101010101" pitchFamily="2" charset="-122"/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"/>
          <p:cNvGrpSpPr>
            <a:grpSpLocks/>
          </p:cNvGrpSpPr>
          <p:nvPr/>
        </p:nvGrpSpPr>
        <p:grpSpPr bwMode="auto">
          <a:xfrm>
            <a:off x="8965" y="803030"/>
            <a:ext cx="4641850" cy="1339850"/>
            <a:chOff x="1104" y="1200"/>
            <a:chExt cx="3504" cy="823"/>
          </a:xfrm>
        </p:grpSpPr>
        <p:sp>
          <p:nvSpPr>
            <p:cNvPr id="12293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2294" name="AutoShape 5"/>
            <p:cNvSpPr>
              <a:spLocks noChangeArrowheads="1"/>
            </p:cNvSpPr>
            <p:nvPr/>
          </p:nvSpPr>
          <p:spPr bwMode="gray">
            <a:xfrm>
              <a:off x="1181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5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  <p:sp>
          <p:nvSpPr>
            <p:cNvPr id="12299" name="Text Box 8"/>
            <p:cNvSpPr txBox="1">
              <a:spLocks noChangeArrowheads="1"/>
            </p:cNvSpPr>
            <p:nvPr/>
          </p:nvSpPr>
          <p:spPr bwMode="gray">
            <a:xfrm>
              <a:off x="1948" y="1327"/>
              <a:ext cx="2576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Text Blank</a:t>
              </a:r>
              <a:r>
                <a:rPr lang="en-US" dirty="0">
                  <a:solidFill>
                    <a:srgbClr val="000000"/>
                  </a:solidFill>
                </a:rPr>
                <a:t> all descriptions about laptop are always blanks.</a:t>
              </a:r>
            </a:p>
          </p:txBody>
        </p:sp>
      </p:grp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0258" y="2364472"/>
            <a:ext cx="5821114" cy="41626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25339" y="3099061"/>
            <a:ext cx="1313269" cy="44914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-4482" y="803030"/>
            <a:ext cx="4641850" cy="1460500"/>
            <a:chOff x="1104" y="2109"/>
            <a:chExt cx="3504" cy="893"/>
          </a:xfrm>
        </p:grpSpPr>
        <p:sp>
          <p:nvSpPr>
            <p:cNvPr id="13318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19" name="AutoShape 11"/>
            <p:cNvSpPr>
              <a:spLocks noChangeArrowheads="1"/>
            </p:cNvSpPr>
            <p:nvPr/>
          </p:nvSpPr>
          <p:spPr bwMode="gray">
            <a:xfrm>
              <a:off x="1181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20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1390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  <p:sp>
          <p:nvSpPr>
            <p:cNvPr id="13322" name="Text Box 14"/>
            <p:cNvSpPr txBox="1">
              <a:spLocks noChangeArrowheads="1"/>
            </p:cNvSpPr>
            <p:nvPr/>
          </p:nvSpPr>
          <p:spPr bwMode="gray">
            <a:xfrm>
              <a:off x="1948" y="2221"/>
              <a:ext cx="2576" cy="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Limitations </a:t>
              </a:r>
              <a:r>
                <a:rPr lang="en-US" dirty="0">
                  <a:solidFill>
                    <a:srgbClr val="000000"/>
                  </a:solidFill>
                </a:rPr>
                <a:t>We just can focus on 1 website at 1 time  for comparing in that website.</a:t>
              </a:r>
            </a:p>
          </p:txBody>
        </p:sp>
      </p:grpSp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3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68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803030"/>
            <a:ext cx="4641850" cy="1374775"/>
            <a:chOff x="1104" y="3029"/>
            <a:chExt cx="3504" cy="823"/>
          </a:xfrm>
        </p:grpSpPr>
        <p:sp>
          <p:nvSpPr>
            <p:cNvPr id="14342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3" name="AutoShape 17"/>
            <p:cNvSpPr>
              <a:spLocks noChangeArrowheads="1"/>
            </p:cNvSpPr>
            <p:nvPr/>
          </p:nvSpPr>
          <p:spPr bwMode="gray">
            <a:xfrm>
              <a:off x="1181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4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9"/>
            <p:cNvSpPr txBox="1">
              <a:spLocks noChangeArrowheads="1"/>
            </p:cNvSpPr>
            <p:nvPr/>
          </p:nvSpPr>
          <p:spPr bwMode="gray">
            <a:xfrm>
              <a:off x="1390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  <p:sp>
          <p:nvSpPr>
            <p:cNvPr id="14346" name="Text Box 20"/>
            <p:cNvSpPr txBox="1">
              <a:spLocks noChangeArrowheads="1"/>
            </p:cNvSpPr>
            <p:nvPr/>
          </p:nvSpPr>
          <p:spPr bwMode="gray">
            <a:xfrm>
              <a:off x="1948" y="3141"/>
              <a:ext cx="2576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Rating system</a:t>
              </a:r>
              <a:r>
                <a:rPr lang="en-US" dirty="0">
                  <a:solidFill>
                    <a:srgbClr val="000000"/>
                  </a:solidFill>
                </a:rPr>
                <a:t> Do not have any rating laptop system in Vietnam.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" y="2413337"/>
            <a:ext cx="8758237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Multiply 15"/>
          <p:cNvSpPr/>
          <p:nvPr/>
        </p:nvSpPr>
        <p:spPr>
          <a:xfrm>
            <a:off x="711993" y="2445087"/>
            <a:ext cx="7234238" cy="3657600"/>
          </a:xfrm>
          <a:prstGeom prst="mathMultiply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311150" y="1658938"/>
            <a:ext cx="1136617" cy="1339850"/>
            <a:chOff x="1104" y="1200"/>
            <a:chExt cx="858" cy="823"/>
          </a:xfrm>
        </p:grpSpPr>
        <p:sp>
          <p:nvSpPr>
            <p:cNvPr id="15378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9" name="AutoShape 5"/>
            <p:cNvSpPr>
              <a:spLocks noChangeArrowheads="1"/>
            </p:cNvSpPr>
            <p:nvPr/>
          </p:nvSpPr>
          <p:spPr bwMode="gray">
            <a:xfrm>
              <a:off x="1195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</p:grpSp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311150" y="3106738"/>
            <a:ext cx="1136617" cy="1346015"/>
            <a:chOff x="1104" y="2109"/>
            <a:chExt cx="858" cy="823"/>
          </a:xfrm>
        </p:grpSpPr>
        <p:sp>
          <p:nvSpPr>
            <p:cNvPr id="15373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4" name="AutoShape 11"/>
            <p:cNvSpPr>
              <a:spLocks noChangeArrowheads="1"/>
            </p:cNvSpPr>
            <p:nvPr/>
          </p:nvSpPr>
          <p:spPr bwMode="gray">
            <a:xfrm>
              <a:off x="1195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5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gray">
            <a:xfrm>
              <a:off x="1404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311150" y="4568822"/>
            <a:ext cx="1136617" cy="1374774"/>
            <a:chOff x="1104" y="3029"/>
            <a:chExt cx="858" cy="823"/>
          </a:xfrm>
        </p:grpSpPr>
        <p:sp>
          <p:nvSpPr>
            <p:cNvPr id="15368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69" name="AutoShape 17"/>
            <p:cNvSpPr>
              <a:spLocks noChangeArrowheads="1"/>
            </p:cNvSpPr>
            <p:nvPr/>
          </p:nvSpPr>
          <p:spPr bwMode="gray">
            <a:xfrm>
              <a:off x="1190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0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gray">
            <a:xfrm>
              <a:off x="1399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</p:grpSp>
      <p:sp>
        <p:nvSpPr>
          <p:cNvPr id="26" name="Right Brace 25"/>
          <p:cNvSpPr/>
          <p:nvPr/>
        </p:nvSpPr>
        <p:spPr>
          <a:xfrm>
            <a:off x="1211263" y="1295399"/>
            <a:ext cx="1219200" cy="4935538"/>
          </a:xfrm>
          <a:prstGeom prst="rightBrace">
            <a:avLst>
              <a:gd name="adj1" fmla="val 45273"/>
              <a:gd name="adj2" fmla="val 50000"/>
            </a:avLst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Horizontal Scroll 1"/>
          <p:cNvSpPr/>
          <p:nvPr/>
        </p:nvSpPr>
        <p:spPr>
          <a:xfrm>
            <a:off x="2514600" y="1723932"/>
            <a:ext cx="6175375" cy="4111625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All of these </a:t>
            </a:r>
            <a:r>
              <a:rPr lang="en-US" sz="2800" b="1" u="sng" dirty="0">
                <a:solidFill>
                  <a:srgbClr val="C00000"/>
                </a:solidFill>
              </a:rPr>
              <a:t>Disadvantages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will make customer to feel </a:t>
            </a:r>
            <a:r>
              <a:rPr lang="en-US" sz="4000" b="1" u="sng" dirty="0">
                <a:solidFill>
                  <a:srgbClr val="C00000"/>
                </a:solidFill>
              </a:rPr>
              <a:t>confuse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when they want to buy laptop but don’t know which one is </a:t>
            </a:r>
            <a:r>
              <a:rPr lang="en-US" sz="3200" b="1" u="sng" dirty="0">
                <a:solidFill>
                  <a:srgbClr val="C00000"/>
                </a:solidFill>
              </a:rPr>
              <a:t>better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than others.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3" name="Flowchart: Document 2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1" name="AutoShape 35"/>
          <p:cNvSpPr>
            <a:spLocks noChangeArrowheads="1"/>
          </p:cNvSpPr>
          <p:nvPr/>
        </p:nvSpPr>
        <p:spPr bwMode="auto">
          <a:xfrm>
            <a:off x="3505200" y="1448279"/>
            <a:ext cx="2057400" cy="514350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Collect Data</a:t>
            </a:r>
          </a:p>
        </p:txBody>
      </p:sp>
      <p:pic>
        <p:nvPicPr>
          <p:cNvPr id="123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77208"/>
            <a:ext cx="2133600" cy="2308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3285016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5118579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1448279"/>
            <a:ext cx="2332038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1448833"/>
            <a:ext cx="2459654" cy="1027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5087921"/>
            <a:ext cx="2459654" cy="1630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81" y="2990806"/>
            <a:ext cx="2459654" cy="1481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796871"/>
            <a:ext cx="4114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</a:t>
            </a: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36424 0.21481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1074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6424 -0.06111 " pathEditMode="relative" rAng="0" ptsTypes="AA">
                                      <p:cBhvr>
                                        <p:cTn id="3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30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36424 -0.32847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1643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-0.32569 -0.03796 " pathEditMode="relative" rAng="0" ptsTypes="AA">
                                      <p:cBhvr>
                                        <p:cTn id="4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-189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32604 -0.32616 " pathEditMode="relative" rAng="0" ptsTypes="AA">
                                      <p:cBhvr>
                                        <p:cTn id="4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2" y="-1631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32569 0.23472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48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18" y="4434840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2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1800225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2085430" y="2072010"/>
            <a:ext cx="1577975" cy="711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Take link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588136" y="2122805"/>
            <a:ext cx="1385888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Download</a:t>
            </a:r>
          </a:p>
        </p:txBody>
      </p:sp>
      <p:grpSp>
        <p:nvGrpSpPr>
          <p:cNvPr id="17422" name="Group 15"/>
          <p:cNvGrpSpPr>
            <a:grpSpLocks/>
          </p:cNvGrpSpPr>
          <p:nvPr/>
        </p:nvGrpSpPr>
        <p:grpSpPr bwMode="auto">
          <a:xfrm>
            <a:off x="3939346" y="1787872"/>
            <a:ext cx="1280160" cy="1280160"/>
            <a:chOff x="3352800" y="1368748"/>
            <a:chExt cx="1624013" cy="1300501"/>
          </a:xfrm>
        </p:grpSpPr>
        <p:sp>
          <p:nvSpPr>
            <p:cNvPr id="15" name="Rectangle 14"/>
            <p:cNvSpPr/>
            <p:nvPr/>
          </p:nvSpPr>
          <p:spPr>
            <a:xfrm>
              <a:off x="3352800" y="1368748"/>
              <a:ext cx="1623321" cy="12998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7425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368748"/>
              <a:ext cx="1300501" cy="13005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Right Arrow 19"/>
          <p:cNvSpPr/>
          <p:nvPr/>
        </p:nvSpPr>
        <p:spPr>
          <a:xfrm rot="5400000">
            <a:off x="7471373" y="3465673"/>
            <a:ext cx="103505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Load</a:t>
            </a:r>
          </a:p>
        </p:txBody>
      </p:sp>
      <p:sp>
        <p:nvSpPr>
          <p:cNvPr id="22" name="Left Arrow 21"/>
          <p:cNvSpPr/>
          <p:nvPr/>
        </p:nvSpPr>
        <p:spPr>
          <a:xfrm>
            <a:off x="5588136" y="4767001"/>
            <a:ext cx="1385888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Display</a:t>
            </a:r>
          </a:p>
        </p:txBody>
      </p:sp>
      <p:sp>
        <p:nvSpPr>
          <p:cNvPr id="23" name="Left Arrow 22"/>
          <p:cNvSpPr/>
          <p:nvPr/>
        </p:nvSpPr>
        <p:spPr>
          <a:xfrm>
            <a:off x="2055961" y="4767001"/>
            <a:ext cx="153828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Inspect</a:t>
            </a:r>
          </a:p>
        </p:txBody>
      </p:sp>
      <p:sp>
        <p:nvSpPr>
          <p:cNvPr id="18" name="Flowchart: Document 1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2241" y="31162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Remove Script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98" y="1738678"/>
            <a:ext cx="1345602" cy="134560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2" grpId="0" animBg="1"/>
      <p:bldP spid="23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392"/>
            <a:ext cx="9144000" cy="4966208"/>
          </a:xfrm>
          <a:prstGeom prst="rect">
            <a:avLst/>
          </a:prstGeom>
        </p:spPr>
      </p:pic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90600" y="2877835"/>
            <a:ext cx="3185883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8349" y="4280408"/>
            <a:ext cx="7439251" cy="2348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04800" y="4350685"/>
            <a:ext cx="6096000" cy="418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5996" y="4406471"/>
            <a:ext cx="1177636" cy="2629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30347" y="4421034"/>
            <a:ext cx="458002" cy="2204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1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9" grpId="0" animBg="1"/>
      <p:bldP spid="20" grpId="0" animBg="1"/>
      <p:bldP spid="21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28800" y="1525988"/>
            <a:ext cx="5181600" cy="5095876"/>
            <a:chOff x="5181600" y="1566862"/>
            <a:chExt cx="3992563" cy="5095876"/>
          </a:xfrm>
        </p:grpSpPr>
        <p:sp>
          <p:nvSpPr>
            <p:cNvPr id="6" name="Rectangle 5"/>
            <p:cNvSpPr/>
            <p:nvPr/>
          </p:nvSpPr>
          <p:spPr>
            <a:xfrm>
              <a:off x="5181600" y="1566862"/>
              <a:ext cx="3992563" cy="5667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/>
                <a:t> Step 1-From </a:t>
              </a:r>
              <a:r>
                <a:rPr lang="en-US" b="1" dirty="0"/>
                <a:t>Clicked Node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181600" y="2460625"/>
              <a:ext cx="3962400" cy="56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/>
                <a:t> Step 2-Get Parent “table” </a:t>
              </a:r>
              <a:r>
                <a:rPr lang="en-US" b="1" dirty="0"/>
                <a:t>Node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181600" y="3352800"/>
              <a:ext cx="3962400" cy="5667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/>
                <a:t> Step 3-Get </a:t>
              </a:r>
              <a:r>
                <a:rPr lang="en-US" b="1" dirty="0"/>
                <a:t>All Child Node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81600" y="4213225"/>
              <a:ext cx="3979863" cy="565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/>
                <a:t>Step 4-Stop </a:t>
              </a:r>
              <a:r>
                <a:rPr lang="en-US" b="1" dirty="0"/>
                <a:t>When Meet “HTML </a:t>
              </a:r>
              <a:r>
                <a:rPr lang="en-US" b="1" dirty="0" err="1" smtClean="0"/>
                <a:t>Node”Or</a:t>
              </a:r>
              <a:r>
                <a:rPr lang="en-US" b="1" dirty="0" smtClean="0"/>
                <a:t> Meet “ID”</a:t>
              </a:r>
              <a:endParaRPr lang="en-US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1600" y="5105400"/>
              <a:ext cx="3979863" cy="5667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/>
                <a:t> Step 5-Take </a:t>
              </a:r>
              <a:r>
                <a:rPr lang="en-US" b="1" dirty="0" err="1"/>
                <a:t>XPath</a:t>
              </a:r>
              <a:r>
                <a:rPr lang="en-US" b="1" dirty="0"/>
                <a:t> 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81600" y="6096000"/>
              <a:ext cx="3992563" cy="5667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/>
                <a:t>Step 6-Get </a:t>
              </a:r>
              <a:r>
                <a:rPr lang="en-US" b="1" dirty="0"/>
                <a:t>Data</a:t>
              </a:r>
            </a:p>
          </p:txBody>
        </p:sp>
        <p:sp>
          <p:nvSpPr>
            <p:cNvPr id="12" name="Down Arrow 11"/>
            <p:cNvSpPr/>
            <p:nvPr/>
          </p:nvSpPr>
          <p:spPr>
            <a:xfrm>
              <a:off x="6911181" y="2079625"/>
              <a:ext cx="533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6928644" y="2971800"/>
              <a:ext cx="533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Down Arrow 13"/>
            <p:cNvSpPr/>
            <p:nvPr/>
          </p:nvSpPr>
          <p:spPr>
            <a:xfrm>
              <a:off x="6974681" y="3832225"/>
              <a:ext cx="533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6974681" y="4724400"/>
              <a:ext cx="533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6979444" y="5715000"/>
              <a:ext cx="533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</p:spTree>
    <p:extLst>
      <p:ext uri="{BB962C8B-B14F-4D97-AF65-F5344CB8AC3E}">
        <p14:creationId xmlns:p14="http://schemas.microsoft.com/office/powerpoint/2010/main" val="157525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566"/>
            <a:ext cx="9144000" cy="497062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114800"/>
            <a:ext cx="7543800" cy="456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4571004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4954279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5336275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5718270"/>
            <a:ext cx="7543800" cy="530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ne Callout 1 (No Border) 20"/>
          <p:cNvSpPr/>
          <p:nvPr/>
        </p:nvSpPr>
        <p:spPr>
          <a:xfrm>
            <a:off x="1371600" y="1483056"/>
            <a:ext cx="7467600" cy="1771079"/>
          </a:xfrm>
          <a:prstGeom prst="callout1">
            <a:avLst>
              <a:gd name="adj1" fmla="val 40327"/>
              <a:gd name="adj2" fmla="val -1023"/>
              <a:gd name="adj3" fmla="val 164130"/>
              <a:gd name="adj4" fmla="val -16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[1]/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2-html/body/div[1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[2]/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3-html/body/div[1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[3]/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4-html/body/div[1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[4]/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5-html/body/div[1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[5]/</a:t>
            </a:r>
            <a:r>
              <a:rPr lang="en-US" dirty="0"/>
              <a:t>td[3]/a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4612375" y="3254135"/>
            <a:ext cx="990600" cy="1142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4396139"/>
            <a:ext cx="7391400" cy="58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html/body/div[1]/div[2]/div[3]/div[1]/div[2]/div/div[2]/</a:t>
            </a:r>
            <a:r>
              <a:rPr lang="en-US" b="1" u="sng" dirty="0" smtClean="0">
                <a:solidFill>
                  <a:srgbClr val="66FF66"/>
                </a:solidFill>
              </a:rPr>
              <a:t>table/</a:t>
            </a:r>
            <a:r>
              <a:rPr lang="en-US" b="1" u="sng" dirty="0" err="1" smtClean="0">
                <a:solidFill>
                  <a:srgbClr val="66FF66"/>
                </a:solidFill>
              </a:rPr>
              <a:t>tr</a:t>
            </a:r>
            <a:r>
              <a:rPr lang="en-US" b="1" u="sng" dirty="0" smtClean="0">
                <a:solidFill>
                  <a:srgbClr val="66FF66"/>
                </a:solidFill>
              </a:rPr>
              <a:t>[i]/</a:t>
            </a:r>
            <a:r>
              <a:rPr lang="en-US" dirty="0"/>
              <a:t>td[3]/a</a:t>
            </a:r>
          </a:p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391400" y="1676400"/>
            <a:ext cx="603919" cy="1577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846639" y="4396139"/>
            <a:ext cx="1148680" cy="556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796871"/>
            <a:ext cx="8686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Step: 1&amp;2 GET clicked node and get parent “TABLE” node</a:t>
            </a:r>
          </a:p>
        </p:txBody>
      </p:sp>
    </p:spTree>
    <p:extLst>
      <p:ext uri="{BB962C8B-B14F-4D97-AF65-F5344CB8AC3E}">
        <p14:creationId xmlns:p14="http://schemas.microsoft.com/office/powerpoint/2010/main" val="5318624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914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3&amp;4: GET all child node and stop when meet “HTML” NODE, meet “ID”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926" y="4495800"/>
            <a:ext cx="7361473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905000" y="1344935"/>
            <a:ext cx="838200" cy="3150865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36" y="3983725"/>
            <a:ext cx="7037375" cy="102415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3429000" y="3316607"/>
            <a:ext cx="152400" cy="798193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7900" y="1415422"/>
            <a:ext cx="2514600" cy="285177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/>
          <p:cNvSpPr/>
          <p:nvPr/>
        </p:nvSpPr>
        <p:spPr>
          <a:xfrm>
            <a:off x="1676399" y="4267201"/>
            <a:ext cx="64770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90600" y="3048001"/>
            <a:ext cx="2819400" cy="41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764629"/>
            <a:ext cx="4484710" cy="93583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6248400" y="1283435"/>
            <a:ext cx="2512220" cy="1636932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5372099" y="3048001"/>
            <a:ext cx="113745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546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2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40386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b="1" smtClean="0">
                <a:ea typeface="宋体" panose="02010600030101010101" pitchFamily="2" charset="-122"/>
              </a:rPr>
              <a:t>Group 13 - Team Members</a:t>
            </a:r>
          </a:p>
        </p:txBody>
      </p:sp>
      <p:sp>
        <p:nvSpPr>
          <p:cNvPr id="41" name="Flowchart: Document 4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95287540"/>
              </p:ext>
            </p:extLst>
          </p:nvPr>
        </p:nvGraphicFramePr>
        <p:xfrm>
          <a:off x="419100" y="2057400"/>
          <a:ext cx="8305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5105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5&amp;6: Take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Xpath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and get data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>
            <a:off x="3876660" y="1461176"/>
            <a:ext cx="678116" cy="2787368"/>
          </a:xfrm>
          <a:prstGeom prst="rightBrace">
            <a:avLst>
              <a:gd name="adj1" fmla="val 66123"/>
              <a:gd name="adj2" fmla="val 50000"/>
            </a:avLst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9927" y="4495800"/>
            <a:ext cx="2256074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92421" y="4504899"/>
            <a:ext cx="788979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48349" y="1882693"/>
            <a:ext cx="3657600" cy="2215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AMD Radeon HD 7990</a:t>
            </a:r>
            <a:r>
              <a:rPr lang="en-US" b="1" dirty="0" smtClean="0"/>
              <a:t>:       18190</a:t>
            </a:r>
            <a:endParaRPr lang="en-US" b="1" dirty="0"/>
          </a:p>
          <a:p>
            <a:r>
              <a:rPr lang="en-US" b="1" dirty="0"/>
              <a:t>NVIDIA GeForce FTX 690</a:t>
            </a:r>
            <a:r>
              <a:rPr lang="en-US" b="1" dirty="0" smtClean="0"/>
              <a:t>:   17380</a:t>
            </a:r>
            <a:endParaRPr lang="en-US" b="1" dirty="0"/>
          </a:p>
          <a:p>
            <a:r>
              <a:rPr lang="en-US" b="1" dirty="0"/>
              <a:t>AMD Radeon </a:t>
            </a:r>
            <a:r>
              <a:rPr lang="en-US" b="1" dirty="0" smtClean="0"/>
              <a:t>R9-290x :       15630</a:t>
            </a:r>
            <a:endParaRPr lang="en-US" b="1" dirty="0"/>
          </a:p>
          <a:p>
            <a:r>
              <a:rPr lang="en-US" b="1" dirty="0"/>
              <a:t>NVIDIA GeForce GTX 780</a:t>
            </a:r>
            <a:r>
              <a:rPr lang="en-US" b="1" dirty="0" smtClean="0"/>
              <a:t>:  15630</a:t>
            </a:r>
            <a:endParaRPr lang="en-US" b="1" dirty="0"/>
          </a:p>
          <a:p>
            <a:r>
              <a:rPr lang="en-US" b="1" dirty="0"/>
              <a:t>AMD Radeon R9 290</a:t>
            </a:r>
            <a:r>
              <a:rPr lang="en-US" b="1" dirty="0" smtClean="0"/>
              <a:t>:          14570</a:t>
            </a:r>
            <a:endParaRPr lang="en-US" b="1" dirty="0"/>
          </a:p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26268" y="1578429"/>
            <a:ext cx="3694190" cy="1496199"/>
            <a:chOff x="226268" y="1578429"/>
            <a:chExt cx="3515216" cy="14961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1578429"/>
              <a:ext cx="3515216" cy="12192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89581" y="2428297"/>
              <a:ext cx="2302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Name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26268" y="2878809"/>
            <a:ext cx="3694190" cy="1219200"/>
            <a:chOff x="226268" y="2878809"/>
            <a:chExt cx="3515216" cy="1219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2878809"/>
              <a:ext cx="3515216" cy="12192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41981" y="3494561"/>
              <a:ext cx="2302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Point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flipH="1">
            <a:off x="2324100" y="1344935"/>
            <a:ext cx="419100" cy="53775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792421" y="1344935"/>
            <a:ext cx="103179" cy="1533874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308374" y="1263755"/>
            <a:ext cx="797026" cy="766937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450020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3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685800"/>
            <a:ext cx="6705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Ideas: Take laptop hardware's - Option 1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" y="1344935"/>
            <a:ext cx="9144000" cy="541651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578329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829753" y="2514600"/>
            <a:ext cx="2840318" cy="17526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ectangle 27"/>
          <p:cNvSpPr/>
          <p:nvPr/>
        </p:nvSpPr>
        <p:spPr>
          <a:xfrm>
            <a:off x="2438400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322093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191000" y="2056263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105400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19800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846639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755783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667476" y="2514600"/>
            <a:ext cx="249995" cy="35052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53276" y="2535072"/>
            <a:ext cx="208352" cy="17526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534711" y="2514600"/>
            <a:ext cx="1485089" cy="20574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340506" y="2513463"/>
            <a:ext cx="1158365" cy="2820537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242247" y="2499815"/>
            <a:ext cx="256624" cy="2453185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076489" y="2482187"/>
            <a:ext cx="0" cy="2623213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325710" y="2535072"/>
            <a:ext cx="651536" cy="317992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183230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685800"/>
            <a:ext cx="6705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Ideas: Take laptop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hardwares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- Option 1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Line Callout 1 (No Border) 22"/>
          <p:cNvSpPr/>
          <p:nvPr/>
        </p:nvSpPr>
        <p:spPr>
          <a:xfrm>
            <a:off x="0" y="1333500"/>
            <a:ext cx="8229600" cy="990600"/>
          </a:xfrm>
          <a:prstGeom prst="callout1">
            <a:avLst>
              <a:gd name="adj1" fmla="val 40327"/>
              <a:gd name="adj2" fmla="val -1023"/>
              <a:gd name="adj3" fmla="val 47024"/>
              <a:gd name="adj4" fmla="val -14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Name </a:t>
            </a:r>
            <a:r>
              <a:rPr lang="en-US" b="1" dirty="0" err="1" smtClean="0"/>
              <a:t>Xpath</a:t>
            </a:r>
            <a:r>
              <a:rPr lang="en-US" b="1" dirty="0" smtClean="0"/>
              <a:t>: //*[@</a:t>
            </a:r>
            <a:r>
              <a:rPr lang="en-US" b="1" dirty="0"/>
              <a:t>id='pro_detail']/div/div/div[2]/div/div[1]/</a:t>
            </a:r>
            <a:r>
              <a:rPr lang="en-US" b="1" dirty="0" smtClean="0"/>
              <a:t>p</a:t>
            </a:r>
          </a:p>
          <a:p>
            <a:pPr algn="ctr"/>
            <a:r>
              <a:rPr lang="en-US" b="1" dirty="0" smtClean="0"/>
              <a:t>…</a:t>
            </a:r>
          </a:p>
          <a:p>
            <a:pPr algn="ctr"/>
            <a:r>
              <a:rPr lang="en-US" b="1" dirty="0" smtClean="0"/>
              <a:t>Display </a:t>
            </a:r>
            <a:r>
              <a:rPr lang="en-US" b="1" dirty="0" err="1" smtClean="0"/>
              <a:t>Xpath</a:t>
            </a:r>
            <a:r>
              <a:rPr lang="en-US" b="1" dirty="0" smtClean="0"/>
              <a:t>: //*[@</a:t>
            </a:r>
            <a:r>
              <a:rPr lang="en-US" b="1" dirty="0"/>
              <a:t>id='pro_detail']/div/div/div[2]/div/div[5]/p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9532"/>
            <a:ext cx="9094656" cy="30282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921" y="2609532"/>
            <a:ext cx="7212735" cy="4248468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533400" y="2209151"/>
            <a:ext cx="982200" cy="2439049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Rectangle 31"/>
          <p:cNvSpPr/>
          <p:nvPr/>
        </p:nvSpPr>
        <p:spPr>
          <a:xfrm>
            <a:off x="0" y="4648200"/>
            <a:ext cx="914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944988" y="3733799"/>
            <a:ext cx="7086600" cy="2743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554499" y="2209151"/>
            <a:ext cx="1798301" cy="1524649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639213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2" grpId="0" animBg="1"/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685800"/>
            <a:ext cx="6705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Ideas: Take laptop hardware's - Option 2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5413"/>
            <a:ext cx="9144000" cy="5292587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209800" y="1565413"/>
            <a:ext cx="2971800" cy="1177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286000" y="2667000"/>
            <a:ext cx="1600200" cy="9906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3719584" y="2262116"/>
            <a:ext cx="596521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635121" y="2665862"/>
            <a:ext cx="1003679" cy="99173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Rectangle 43"/>
          <p:cNvSpPr/>
          <p:nvPr/>
        </p:nvSpPr>
        <p:spPr>
          <a:xfrm>
            <a:off x="4468505" y="2260978"/>
            <a:ext cx="596521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ine Callout 1 (No Border) 44"/>
          <p:cNvSpPr/>
          <p:nvPr/>
        </p:nvSpPr>
        <p:spPr>
          <a:xfrm>
            <a:off x="609600" y="3648501"/>
            <a:ext cx="2320471" cy="990600"/>
          </a:xfrm>
          <a:prstGeom prst="callout1">
            <a:avLst>
              <a:gd name="adj1" fmla="val 40327"/>
              <a:gd name="adj2" fmla="val -1023"/>
              <a:gd name="adj3" fmla="val 47024"/>
              <a:gd name="adj4" fmla="val -14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Auto Parse base on Existed parser</a:t>
            </a:r>
            <a:endParaRPr lang="en-US" b="1" dirty="0"/>
          </a:p>
        </p:txBody>
      </p:sp>
      <p:sp>
        <p:nvSpPr>
          <p:cNvPr id="46" name="Line Callout 1 (No Border) 45"/>
          <p:cNvSpPr/>
          <p:nvPr/>
        </p:nvSpPr>
        <p:spPr>
          <a:xfrm>
            <a:off x="4618061" y="3716406"/>
            <a:ext cx="2320471" cy="990600"/>
          </a:xfrm>
          <a:prstGeom prst="callout1">
            <a:avLst>
              <a:gd name="adj1" fmla="val 40327"/>
              <a:gd name="adj2" fmla="val -1023"/>
              <a:gd name="adj3" fmla="val 52534"/>
              <a:gd name="adj4" fmla="val -8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Return Option 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862824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44" grpId="0" animBg="1"/>
      <p:bldP spid="45" grpId="0" animBg="1"/>
      <p:bldP spid="4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2" name="AutoShape 36"/>
          <p:cNvSpPr>
            <a:spLocks noChangeArrowheads="1"/>
          </p:cNvSpPr>
          <p:nvPr/>
        </p:nvSpPr>
        <p:spPr bwMode="auto">
          <a:xfrm>
            <a:off x="3341688" y="1525587"/>
            <a:ext cx="2663825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Build Data System</a:t>
            </a:r>
          </a:p>
        </p:txBody>
      </p:sp>
      <p:pic>
        <p:nvPicPr>
          <p:cNvPr id="1231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19" y="2286727"/>
            <a:ext cx="2159000" cy="2281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3" y="5059362"/>
            <a:ext cx="164623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559 -0.3754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5" y="-187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1111E-6 L -0.00173 -0.36435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821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-0.37657 -0.36435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37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936" y="1619716"/>
            <a:ext cx="8519264" cy="523828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228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>
            <a:off x="3432232" y="2181156"/>
            <a:ext cx="94461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Left Arrow 5"/>
          <p:cNvSpPr/>
          <p:nvPr/>
        </p:nvSpPr>
        <p:spPr>
          <a:xfrm rot="10800000">
            <a:off x="2263379" y="2190419"/>
            <a:ext cx="96202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744" y="1809419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7" y="17938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eft Arrow 10"/>
          <p:cNvSpPr/>
          <p:nvPr/>
        </p:nvSpPr>
        <p:spPr>
          <a:xfrm>
            <a:off x="6096000" y="2174875"/>
            <a:ext cx="979489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Left Arrow 11"/>
          <p:cNvSpPr/>
          <p:nvPr/>
        </p:nvSpPr>
        <p:spPr>
          <a:xfrm rot="16200000">
            <a:off x="2886869" y="2866232"/>
            <a:ext cx="85566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2514600" y="3615857"/>
            <a:ext cx="1600200" cy="7858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Is New</a:t>
            </a:r>
          </a:p>
        </p:txBody>
      </p:sp>
      <p:sp>
        <p:nvSpPr>
          <p:cNvPr id="14" name="Left Arrow 13"/>
          <p:cNvSpPr/>
          <p:nvPr/>
        </p:nvSpPr>
        <p:spPr>
          <a:xfrm rot="16200000">
            <a:off x="2857500" y="4724400"/>
            <a:ext cx="9144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369" y="5562600"/>
            <a:ext cx="1070254" cy="10702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16" name="Right Arrow 15"/>
          <p:cNvSpPr/>
          <p:nvPr/>
        </p:nvSpPr>
        <p:spPr>
          <a:xfrm>
            <a:off x="4432934" y="3793795"/>
            <a:ext cx="128453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055173" y="3528685"/>
            <a:ext cx="2316162" cy="987425"/>
            <a:chOff x="5074691" y="3405549"/>
            <a:chExt cx="2316709" cy="986470"/>
          </a:xfrm>
        </p:grpSpPr>
        <p:pic>
          <p:nvPicPr>
            <p:cNvPr id="20497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8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9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08050" y="2909915"/>
            <a:ext cx="1416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New Laptop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572000" y="2909914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66FF66"/>
                </a:solidFill>
              </a:rPr>
              <a:t>Data Object</a:t>
            </a:r>
          </a:p>
        </p:txBody>
      </p:sp>
      <p:sp>
        <p:nvSpPr>
          <p:cNvPr id="20" name="Flowchart: Document 1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7371286" y="2895714"/>
            <a:ext cx="11721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 smtClean="0"/>
              <a:t>Database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  <p:bldP spid="12" grpId="0" animBg="1"/>
      <p:bldP spid="5" grpId="0" animBg="1"/>
      <p:bldP spid="14" grpId="0" animBg="1"/>
      <p:bldP spid="16" grpId="0" animBg="1"/>
      <p:bldP spid="18" grpId="0"/>
      <p:bldP spid="24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809" y="1121710"/>
            <a:ext cx="9143999" cy="5736290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702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1288" y="2567400"/>
            <a:ext cx="31983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>
                <a:solidFill>
                  <a:srgbClr val="FFFF00"/>
                </a:solidFill>
              </a:rPr>
              <a:t>MTXT </a:t>
            </a:r>
            <a:r>
              <a:rPr lang="en-US" b="1" smtClean="0">
                <a:solidFill>
                  <a:srgbClr val="FFFF00"/>
                </a:solidFill>
              </a:rPr>
              <a:t>Asus</a:t>
            </a:r>
          </a:p>
          <a:p>
            <a:pPr algn="ctr"/>
            <a:r>
              <a:rPr lang="en-US" b="1" smtClean="0">
                <a:solidFill>
                  <a:srgbClr val="FFFF00"/>
                </a:solidFill>
              </a:rPr>
              <a:t> K450CC-WX263D </a:t>
            </a:r>
            <a:r>
              <a:rPr lang="en-US" b="1">
                <a:solidFill>
                  <a:srgbClr val="FFFF00"/>
                </a:solidFill>
              </a:rPr>
              <a:t>màu xám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89246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341" y="1239993"/>
            <a:ext cx="1219200" cy="343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085514" y="2567400"/>
            <a:ext cx="30058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>
                <a:solidFill>
                  <a:srgbClr val="66FF66"/>
                </a:solidFill>
              </a:rPr>
              <a:t>Máy Tính Xách Tay ASUS </a:t>
            </a:r>
            <a:endParaRPr lang="en-US" b="1" smtClean="0">
              <a:solidFill>
                <a:srgbClr val="66FF66"/>
              </a:solidFill>
            </a:endParaRPr>
          </a:p>
          <a:p>
            <a:pPr algn="ctr"/>
            <a:r>
              <a:rPr lang="en-US" b="1" smtClean="0">
                <a:solidFill>
                  <a:srgbClr val="66FF66"/>
                </a:solidFill>
              </a:rPr>
              <a:t>K450CC-WX263D </a:t>
            </a:r>
            <a:r>
              <a:rPr lang="en-US" b="1">
                <a:solidFill>
                  <a:srgbClr val="66FF66"/>
                </a:solidFill>
              </a:rPr>
              <a:t>(GRAY)</a:t>
            </a:r>
          </a:p>
          <a:p>
            <a:r>
              <a:rPr lang="en-US" smtClean="0"/>
              <a:t>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0906" y="4038600"/>
            <a:ext cx="6427694" cy="110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>
            <a:off x="1420906" y="3213731"/>
            <a:ext cx="484094" cy="1761811"/>
          </a:xfrm>
          <a:prstGeom prst="straightConnector1">
            <a:avLst/>
          </a:prstGeom>
          <a:noFill/>
          <a:ln w="44450" cmpd="sng">
            <a:solidFill>
              <a:srgbClr val="FFFF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362202" y="3213731"/>
            <a:ext cx="4038598" cy="1375142"/>
          </a:xfrm>
          <a:prstGeom prst="straightConnector1">
            <a:avLst/>
          </a:prstGeom>
          <a:noFill/>
          <a:ln w="44450" cmpd="sng">
            <a:solidFill>
              <a:srgbClr val="66FF66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736" y="5499595"/>
            <a:ext cx="8597573" cy="1282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71" y="14702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Left Arrow 22"/>
          <p:cNvSpPr/>
          <p:nvPr/>
        </p:nvSpPr>
        <p:spPr>
          <a:xfrm>
            <a:off x="7148185" y="1870246"/>
            <a:ext cx="489744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80242" y="6038716"/>
            <a:ext cx="403411" cy="4411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88458" y="4555578"/>
            <a:ext cx="421941" cy="2606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88459" y="4866584"/>
            <a:ext cx="421941" cy="26062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687990" y="6038716"/>
            <a:ext cx="403411" cy="46446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78724" y="6558314"/>
            <a:ext cx="412677" cy="22348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2782734" y="1239993"/>
            <a:ext cx="2316162" cy="987425"/>
            <a:chOff x="5074691" y="3405549"/>
            <a:chExt cx="2316709" cy="986470"/>
          </a:xfrm>
        </p:grpSpPr>
        <p:pic>
          <p:nvPicPr>
            <p:cNvPr id="32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TextBox 34"/>
          <p:cNvSpPr txBox="1"/>
          <p:nvPr/>
        </p:nvSpPr>
        <p:spPr>
          <a:xfrm>
            <a:off x="3216899" y="1121710"/>
            <a:ext cx="144783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B050"/>
                </a:solidFill>
              </a:rPr>
              <a:t>Mapping</a:t>
            </a:r>
            <a:endParaRPr lang="en-US" sz="2400" b="1">
              <a:solidFill>
                <a:srgbClr val="00B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11979" y="1719290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FF00"/>
                </a:solidFill>
              </a:rPr>
              <a:t>New</a:t>
            </a:r>
            <a:endParaRPr lang="en-US" sz="2400" b="1">
              <a:solidFill>
                <a:srgbClr val="FFFF00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5098896" y="2065538"/>
            <a:ext cx="692304" cy="261908"/>
          </a:xfrm>
          <a:prstGeom prst="straightConnector1">
            <a:avLst/>
          </a:prstGeom>
          <a:ln w="76200">
            <a:solidFill>
              <a:srgbClr val="66FF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021541" y="2065538"/>
            <a:ext cx="761193" cy="261908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6588459" y="4869238"/>
            <a:ext cx="421941" cy="260623"/>
            <a:chOff x="6588459" y="4866870"/>
            <a:chExt cx="421941" cy="260623"/>
          </a:xfrm>
        </p:grpSpPr>
        <p:sp>
          <p:nvSpPr>
            <p:cNvPr id="49" name="Rectangle 48"/>
            <p:cNvSpPr/>
            <p:nvPr/>
          </p:nvSpPr>
          <p:spPr>
            <a:xfrm>
              <a:off x="6588459" y="4866870"/>
              <a:ext cx="421941" cy="2606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51050" y="4904670"/>
              <a:ext cx="296758" cy="194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3" name="Rectangle 52"/>
          <p:cNvSpPr/>
          <p:nvPr/>
        </p:nvSpPr>
        <p:spPr>
          <a:xfrm>
            <a:off x="1080242" y="6558314"/>
            <a:ext cx="403411" cy="223486"/>
          </a:xfrm>
          <a:prstGeom prst="rect">
            <a:avLst/>
          </a:prstGeom>
          <a:noFill/>
          <a:ln w="44450" cmpd="sng">
            <a:solidFill>
              <a:srgbClr val="FFFF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82541" y="6558314"/>
            <a:ext cx="403411" cy="223486"/>
            <a:chOff x="953215" y="4992717"/>
            <a:chExt cx="403411" cy="223486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11979" y="5016345"/>
              <a:ext cx="260237" cy="19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Rectangle 55"/>
            <p:cNvSpPr/>
            <p:nvPr/>
          </p:nvSpPr>
          <p:spPr>
            <a:xfrm>
              <a:off x="953215" y="4992717"/>
              <a:ext cx="403411" cy="223486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683356" y="6558314"/>
            <a:ext cx="412677" cy="223486"/>
            <a:chOff x="8225292" y="5122272"/>
            <a:chExt cx="412677" cy="223486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83251" y="5139147"/>
              <a:ext cx="296758" cy="194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Rectangle 56"/>
            <p:cNvSpPr/>
            <p:nvPr/>
          </p:nvSpPr>
          <p:spPr>
            <a:xfrm>
              <a:off x="8225292" y="5122272"/>
              <a:ext cx="412677" cy="223486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58" name="Rectangle 57"/>
          <p:cNvSpPr/>
          <p:nvPr/>
        </p:nvSpPr>
        <p:spPr>
          <a:xfrm>
            <a:off x="1905000" y="4854860"/>
            <a:ext cx="421941" cy="26062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905000" y="4555578"/>
            <a:ext cx="421941" cy="2606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4" name="Rectangle 2"/>
          <p:cNvSpPr txBox="1">
            <a:spLocks noChangeArrowheads="1"/>
          </p:cNvSpPr>
          <p:nvPr/>
        </p:nvSpPr>
        <p:spPr>
          <a:xfrm>
            <a:off x="-58538" y="304800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5699125" y="1304302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66FF66"/>
                </a:solidFill>
              </a:rPr>
              <a:t>Data Object</a:t>
            </a:r>
          </a:p>
        </p:txBody>
      </p:sp>
    </p:spTree>
    <p:extLst>
      <p:ext uri="{BB962C8B-B14F-4D97-AF65-F5344CB8AC3E}">
        <p14:creationId xmlns:p14="http://schemas.microsoft.com/office/powerpoint/2010/main" val="322799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3" grpId="0" animBg="1"/>
      <p:bldP spid="17" grpId="0" animBg="1"/>
      <p:bldP spid="26" grpId="0" animBg="1"/>
      <p:bldP spid="27" grpId="0" animBg="1"/>
      <p:bldP spid="29" grpId="0" animBg="1"/>
      <p:bldP spid="30" grpId="0" animBg="1"/>
      <p:bldP spid="35" grpId="0" animBg="1"/>
      <p:bldP spid="36" grpId="0"/>
      <p:bldP spid="53" grpId="0" animBg="1"/>
      <p:bldP spid="58" grpId="0" animBg="1"/>
      <p:bldP spid="59" grpId="0" animBg="1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376596"/>
            <a:ext cx="9144000" cy="535893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2" y="1517080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461018" y="1489076"/>
            <a:ext cx="1188720" cy="1188720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Left Arrow 8"/>
          <p:cNvSpPr/>
          <p:nvPr/>
        </p:nvSpPr>
        <p:spPr>
          <a:xfrm rot="10800000">
            <a:off x="1649784" y="1906587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238629" y="1376596"/>
            <a:ext cx="1188720" cy="1188720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6455169" y="1957425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59" y="1487951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4428064" y="1905723"/>
            <a:ext cx="677863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3658127" y="1916836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6200000">
            <a:off x="4081196" y="2541517"/>
            <a:ext cx="60801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>
            <a:hlinkClick r:id="rId7" action="ppaction://hlinksldjump"/>
          </p:cNvPr>
          <p:cNvSpPr/>
          <p:nvPr/>
        </p:nvSpPr>
        <p:spPr>
          <a:xfrm>
            <a:off x="2743199" y="3136629"/>
            <a:ext cx="321305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700" b="1" dirty="0" smtClean="0"/>
              <a:t>Compare</a:t>
            </a:r>
            <a:r>
              <a:rPr lang="en-US" sz="1700" b="1" dirty="0"/>
              <a:t/>
            </a:r>
            <a:br>
              <a:rPr lang="en-US" sz="1700" b="1" dirty="0"/>
            </a:br>
            <a:r>
              <a:rPr lang="en-US" sz="1700" b="1" dirty="0" smtClean="0"/>
              <a:t>(80%&lt;a&lt;100%)</a:t>
            </a:r>
            <a:endParaRPr lang="en-US" sz="1700" b="1" dirty="0"/>
          </a:p>
        </p:txBody>
      </p:sp>
      <p:sp>
        <p:nvSpPr>
          <p:cNvPr id="20" name="Left Arrow 19"/>
          <p:cNvSpPr/>
          <p:nvPr/>
        </p:nvSpPr>
        <p:spPr>
          <a:xfrm>
            <a:off x="1752599" y="3454462"/>
            <a:ext cx="9906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37" y="2756918"/>
            <a:ext cx="1508125" cy="1506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Left Arrow 21"/>
          <p:cNvSpPr/>
          <p:nvPr/>
        </p:nvSpPr>
        <p:spPr>
          <a:xfrm rot="16200000">
            <a:off x="354805" y="4637214"/>
            <a:ext cx="92233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Join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3391663">
            <a:off x="1487636" y="4690449"/>
            <a:ext cx="1248456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Split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46561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633" y="5356862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ight Arrow 27"/>
          <p:cNvSpPr/>
          <p:nvPr/>
        </p:nvSpPr>
        <p:spPr>
          <a:xfrm>
            <a:off x="5984662" y="3454658"/>
            <a:ext cx="87333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sp>
        <p:nvSpPr>
          <p:cNvPr id="29" name="Diamond 28"/>
          <p:cNvSpPr/>
          <p:nvPr/>
        </p:nvSpPr>
        <p:spPr>
          <a:xfrm>
            <a:off x="6839711" y="3126337"/>
            <a:ext cx="241401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Compare</a:t>
            </a:r>
            <a:br>
              <a:rPr lang="en-US" b="1" dirty="0"/>
            </a:br>
            <a:r>
              <a:rPr lang="en-US" b="1" dirty="0"/>
              <a:t>(a =</a:t>
            </a:r>
            <a:r>
              <a:rPr lang="en-US" b="1" dirty="0" smtClean="0"/>
              <a:t>100%)</a:t>
            </a:r>
            <a:endParaRPr lang="en-US" b="1" dirty="0"/>
          </a:p>
        </p:txBody>
      </p:sp>
      <p:sp>
        <p:nvSpPr>
          <p:cNvPr id="30" name="Left Arrow 29"/>
          <p:cNvSpPr/>
          <p:nvPr/>
        </p:nvSpPr>
        <p:spPr>
          <a:xfrm rot="18353669">
            <a:off x="6685062" y="4505255"/>
            <a:ext cx="1175857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sp>
        <p:nvSpPr>
          <p:cNvPr id="32" name="Right Arrow 31"/>
          <p:cNvSpPr/>
          <p:nvPr/>
        </p:nvSpPr>
        <p:spPr>
          <a:xfrm rot="5400000">
            <a:off x="7670578" y="4589478"/>
            <a:ext cx="88741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pic>
        <p:nvPicPr>
          <p:cNvPr id="33" name="Picture 32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265" y="5261785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31428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cxnSp>
        <p:nvCxnSpPr>
          <p:cNvPr id="21505" name="Elbow Connector 21504"/>
          <p:cNvCxnSpPr>
            <a:stCxn id="26" idx="2"/>
          </p:cNvCxnSpPr>
          <p:nvPr/>
        </p:nvCxnSpPr>
        <p:spPr>
          <a:xfrm rot="16200000" flipH="1">
            <a:off x="3072992" y="6040583"/>
            <a:ext cx="94974" cy="1104972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09" name="Elbow Connector 21508"/>
          <p:cNvCxnSpPr/>
          <p:nvPr/>
        </p:nvCxnSpPr>
        <p:spPr>
          <a:xfrm rot="10800000" flipV="1">
            <a:off x="5105928" y="6503003"/>
            <a:ext cx="2889393" cy="137554"/>
          </a:xfrm>
          <a:prstGeom prst="bentConnector3">
            <a:avLst>
              <a:gd name="adj1" fmla="val 332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658127" y="6396335"/>
            <a:ext cx="144783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B050"/>
                </a:solidFill>
              </a:rPr>
              <a:t>Mapping</a:t>
            </a:r>
            <a:endParaRPr lang="en-US" sz="2400" b="1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2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8" grpId="0" animBg="1"/>
      <p:bldP spid="29" grpId="0" animBg="1"/>
      <p:bldP spid="30" grpId="0" animBg="1"/>
      <p:bldP spid="32" grpId="0" animBg="1"/>
      <p:bldP spid="3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287756"/>
            <a:ext cx="9144000" cy="5570243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649692" y="1382734"/>
            <a:ext cx="1155116" cy="755762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6280238" y="1504087"/>
            <a:ext cx="1019986" cy="789182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7402896" y="1779584"/>
            <a:ext cx="549643" cy="2824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596" y="1344935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5416068" y="1732775"/>
            <a:ext cx="641885" cy="33180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2247898" y="1683859"/>
            <a:ext cx="661782" cy="4296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3001027" y="1513207"/>
            <a:ext cx="2195719" cy="77094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700" b="1" smtClean="0"/>
          </a:p>
          <a:p>
            <a:pPr algn="ctr">
              <a:defRPr/>
            </a:pPr>
            <a:r>
              <a:rPr lang="en-US" sz="1700" b="1" smtClean="0"/>
              <a:t>Compare</a:t>
            </a:r>
          </a:p>
          <a:p>
            <a:pPr algn="ctr">
              <a:defRPr/>
            </a:pPr>
            <a:r>
              <a:rPr lang="en-US" sz="1700" b="1" smtClean="0"/>
              <a:t>87% </a:t>
            </a:r>
            <a:r>
              <a:rPr lang="en-US" sz="1700" b="1"/>
              <a:t/>
            </a:r>
            <a:br>
              <a:rPr lang="en-US" sz="1700" b="1"/>
            </a:br>
            <a:endParaRPr lang="en-US" sz="1700" b="1" dirty="0"/>
          </a:p>
        </p:txBody>
      </p:sp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4255" y="2197123"/>
            <a:ext cx="226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FFFF00"/>
                </a:solidFill>
              </a:rPr>
              <a:t>Intel, Core i3, 3217U, 1.80 GHz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28371" y="2221557"/>
            <a:ext cx="226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mtClean="0"/>
              <a:t> Intel </a:t>
            </a:r>
            <a:r>
              <a:rPr lang="it-IT"/>
              <a:t>Core i3-3217U 1.80 GHz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794800" y="2803565"/>
            <a:ext cx="226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00B050"/>
                </a:solidFill>
              </a:rPr>
              <a:t>Intel </a:t>
            </a:r>
            <a:r>
              <a:rPr lang="en-US" b="1">
                <a:solidFill>
                  <a:srgbClr val="00B050"/>
                </a:solidFill>
              </a:rPr>
              <a:t>Core i3-3217U</a:t>
            </a:r>
          </a:p>
        </p:txBody>
      </p:sp>
      <p:pic>
        <p:nvPicPr>
          <p:cNvPr id="41" name="Picture 40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4856" y="3280234"/>
            <a:ext cx="6912088" cy="231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>
            <a:off x="3940644" y="2444607"/>
            <a:ext cx="316483" cy="7306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own Arrow 41"/>
          <p:cNvSpPr/>
          <p:nvPr/>
        </p:nvSpPr>
        <p:spPr>
          <a:xfrm>
            <a:off x="3923889" y="3540810"/>
            <a:ext cx="316483" cy="6204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2117" y="4213142"/>
            <a:ext cx="4704846" cy="1337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365" y="6110696"/>
            <a:ext cx="4704846" cy="535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3112" y="6110694"/>
            <a:ext cx="3157710" cy="535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926944" y="4419600"/>
            <a:ext cx="978056" cy="1691094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4" idx="3"/>
            <a:endCxn id="45" idx="1"/>
          </p:cNvCxnSpPr>
          <p:nvPr/>
        </p:nvCxnSpPr>
        <p:spPr>
          <a:xfrm flipV="1">
            <a:off x="4931211" y="6378692"/>
            <a:ext cx="951901" cy="2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445314" y="5722348"/>
            <a:ext cx="226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Table: Dictionary</a:t>
            </a:r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790714" y="5722348"/>
            <a:ext cx="304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Table: ProductAttribute</a:t>
            </a:r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72322" y="3305439"/>
            <a:ext cx="309244" cy="1899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165788" y="6365560"/>
            <a:ext cx="421941" cy="2030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900754" y="6378691"/>
            <a:ext cx="428304" cy="1899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0" y="3767499"/>
            <a:ext cx="128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Laptop Id</a:t>
            </a:r>
            <a:endParaRPr lang="en-US"/>
          </a:p>
        </p:txBody>
      </p:sp>
      <p:cxnSp>
        <p:nvCxnSpPr>
          <p:cNvPr id="21514" name="Straight Arrow Connector 21513"/>
          <p:cNvCxnSpPr>
            <a:stCxn id="66" idx="0"/>
            <a:endCxn id="60" idx="2"/>
          </p:cNvCxnSpPr>
          <p:nvPr/>
        </p:nvCxnSpPr>
        <p:spPr>
          <a:xfrm flipV="1">
            <a:off x="641820" y="3495369"/>
            <a:ext cx="285124" cy="272130"/>
          </a:xfrm>
          <a:prstGeom prst="straightConnector1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376759" y="3782558"/>
            <a:ext cx="25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Hardware in database</a:t>
            </a:r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825038" y="3767499"/>
            <a:ext cx="25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New hardware</a:t>
            </a:r>
            <a:endParaRPr lang="en-US"/>
          </a:p>
        </p:txBody>
      </p:sp>
      <p:cxnSp>
        <p:nvCxnSpPr>
          <p:cNvPr id="21519" name="Straight Arrow Connector 21518"/>
          <p:cNvCxnSpPr/>
          <p:nvPr/>
        </p:nvCxnSpPr>
        <p:spPr>
          <a:xfrm flipV="1">
            <a:off x="2650745" y="3592647"/>
            <a:ext cx="0" cy="1748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1" name="Straight Arrow Connector 21520"/>
          <p:cNvCxnSpPr>
            <a:stCxn id="74" idx="0"/>
          </p:cNvCxnSpPr>
          <p:nvPr/>
        </p:nvCxnSpPr>
        <p:spPr>
          <a:xfrm flipV="1">
            <a:off x="6099024" y="3592647"/>
            <a:ext cx="0" cy="1748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6" name="Straight Arrow Connector 21525"/>
          <p:cNvCxnSpPr>
            <a:endCxn id="61" idx="0"/>
          </p:cNvCxnSpPr>
          <p:nvPr/>
        </p:nvCxnSpPr>
        <p:spPr>
          <a:xfrm flipH="1">
            <a:off x="1376759" y="5105400"/>
            <a:ext cx="445358" cy="126016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8" name="Straight Arrow Connector 21527"/>
          <p:cNvCxnSpPr>
            <a:stCxn id="60" idx="2"/>
          </p:cNvCxnSpPr>
          <p:nvPr/>
        </p:nvCxnSpPr>
        <p:spPr>
          <a:xfrm>
            <a:off x="926944" y="3495369"/>
            <a:ext cx="5973810" cy="287019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7628655" y="6378691"/>
            <a:ext cx="421941" cy="2030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/>
          <p:cNvCxnSpPr>
            <a:endCxn id="86" idx="0"/>
          </p:cNvCxnSpPr>
          <p:nvPr/>
        </p:nvCxnSpPr>
        <p:spPr>
          <a:xfrm>
            <a:off x="6400800" y="5105400"/>
            <a:ext cx="1438826" cy="1273291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248747" y="1284096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66FF66"/>
                </a:solidFill>
              </a:rPr>
              <a:t>Data Object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165787" y="3300967"/>
            <a:ext cx="2991443" cy="19440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257127" y="3297701"/>
            <a:ext cx="3394970" cy="19766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156847" y="6378690"/>
            <a:ext cx="1942039" cy="26799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699818" y="5649050"/>
            <a:ext cx="209862" cy="744524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45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2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215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9" grpId="0" animBg="1"/>
      <p:bldP spid="2" grpId="0"/>
      <p:bldP spid="39" grpId="0"/>
      <p:bldP spid="40" grpId="0"/>
      <p:bldP spid="3" grpId="0" animBg="1"/>
      <p:bldP spid="42" grpId="0" animBg="1"/>
      <p:bldP spid="53" grpId="0"/>
      <p:bldP spid="54" grpId="0"/>
      <p:bldP spid="60" grpId="0" animBg="1"/>
      <p:bldP spid="61" grpId="0" animBg="1"/>
      <p:bldP spid="62" grpId="0" animBg="1"/>
      <p:bldP spid="66" grpId="0"/>
      <p:bldP spid="73" grpId="0"/>
      <p:bldP spid="74" grpId="0"/>
      <p:bldP spid="86" grpId="0" animBg="1"/>
      <p:bldP spid="47" grpId="0"/>
      <p:bldP spid="55" grpId="0" animBg="1"/>
      <p:bldP spid="56" grpId="0" animBg="1"/>
      <p:bldP spid="5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3" name="AutoShape 37"/>
          <p:cNvSpPr>
            <a:spLocks noChangeArrowheads="1"/>
          </p:cNvSpPr>
          <p:nvPr/>
        </p:nvSpPr>
        <p:spPr bwMode="auto">
          <a:xfrm>
            <a:off x="3581400" y="1547855"/>
            <a:ext cx="2057400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Go Online</a:t>
            </a:r>
          </a:p>
        </p:txBody>
      </p:sp>
      <p:pic>
        <p:nvPicPr>
          <p:cNvPr id="1231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306" y="2397126"/>
            <a:ext cx="2287588" cy="2309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publish to user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72787664"/>
              </p:ext>
            </p:extLst>
          </p:nvPr>
        </p:nvGraphicFramePr>
        <p:xfrm>
          <a:off x="106016" y="1600200"/>
          <a:ext cx="89154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1609036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Group 33"/>
          <p:cNvGrpSpPr>
            <a:grpSpLocks/>
          </p:cNvGrpSpPr>
          <p:nvPr/>
        </p:nvGrpSpPr>
        <p:grpSpPr bwMode="auto">
          <a:xfrm>
            <a:off x="114300" y="1987550"/>
            <a:ext cx="6688138" cy="4946650"/>
            <a:chOff x="432" y="1248"/>
            <a:chExt cx="3840" cy="2544"/>
          </a:xfrm>
        </p:grpSpPr>
        <p:sp>
          <p:nvSpPr>
            <p:cNvPr id="23560" name="Freeform 3"/>
            <p:cNvSpPr>
              <a:spLocks noEditPoints="1"/>
            </p:cNvSpPr>
            <p:nvPr/>
          </p:nvSpPr>
          <p:spPr bwMode="gray">
            <a:xfrm>
              <a:off x="528" y="1248"/>
              <a:ext cx="3744" cy="2544"/>
            </a:xfrm>
            <a:custGeom>
              <a:avLst/>
              <a:gdLst>
                <a:gd name="T0" fmla="*/ 24675 w 2820"/>
                <a:gd name="T1" fmla="*/ 11 h 2912"/>
                <a:gd name="T2" fmla="*/ 18555 w 2820"/>
                <a:gd name="T3" fmla="*/ 39 h 2912"/>
                <a:gd name="T4" fmla="*/ 13428 w 2820"/>
                <a:gd name="T5" fmla="*/ 68 h 2912"/>
                <a:gd name="T6" fmla="*/ 9179 w 2820"/>
                <a:gd name="T7" fmla="*/ 100 h 2912"/>
                <a:gd name="T8" fmla="*/ 5720 w 2820"/>
                <a:gd name="T9" fmla="*/ 136 h 2912"/>
                <a:gd name="T10" fmla="*/ 3164 w 2820"/>
                <a:gd name="T11" fmla="*/ 175 h 2912"/>
                <a:gd name="T12" fmla="*/ 1357 w 2820"/>
                <a:gd name="T13" fmla="*/ 214 h 2912"/>
                <a:gd name="T14" fmla="*/ 316 w 2820"/>
                <a:gd name="T15" fmla="*/ 253 h 2912"/>
                <a:gd name="T16" fmla="*/ 0 w 2820"/>
                <a:gd name="T17" fmla="*/ 293 h 2912"/>
                <a:gd name="T18" fmla="*/ 405 w 2820"/>
                <a:gd name="T19" fmla="*/ 335 h 2912"/>
                <a:gd name="T20" fmla="*/ 1448 w 2820"/>
                <a:gd name="T21" fmla="*/ 373 h 2912"/>
                <a:gd name="T22" fmla="*/ 3121 w 2820"/>
                <a:gd name="T23" fmla="*/ 411 h 2912"/>
                <a:gd name="T24" fmla="*/ 5386 w 2820"/>
                <a:gd name="T25" fmla="*/ 447 h 2912"/>
                <a:gd name="T26" fmla="*/ 8213 w 2820"/>
                <a:gd name="T27" fmla="*/ 481 h 2912"/>
                <a:gd name="T28" fmla="*/ 11579 w 2820"/>
                <a:gd name="T29" fmla="*/ 512 h 2912"/>
                <a:gd name="T30" fmla="*/ 15461 w 2820"/>
                <a:gd name="T31" fmla="*/ 539 h 2912"/>
                <a:gd name="T32" fmla="*/ 19742 w 2820"/>
                <a:gd name="T33" fmla="*/ 562 h 2912"/>
                <a:gd name="T34" fmla="*/ 24538 w 2820"/>
                <a:gd name="T35" fmla="*/ 580 h 2912"/>
                <a:gd name="T36" fmla="*/ 29697 w 2820"/>
                <a:gd name="T37" fmla="*/ 593 h 2912"/>
                <a:gd name="T38" fmla="*/ 35199 w 2820"/>
                <a:gd name="T39" fmla="*/ 601 h 2912"/>
                <a:gd name="T40" fmla="*/ 41075 w 2820"/>
                <a:gd name="T41" fmla="*/ 601 h 2912"/>
                <a:gd name="T42" fmla="*/ 47222 w 2820"/>
                <a:gd name="T43" fmla="*/ 595 h 2912"/>
                <a:gd name="T44" fmla="*/ 53633 w 2820"/>
                <a:gd name="T45" fmla="*/ 583 h 2912"/>
                <a:gd name="T46" fmla="*/ 57482 w 2820"/>
                <a:gd name="T47" fmla="*/ 660 h 2912"/>
                <a:gd name="T48" fmla="*/ 42209 w 2820"/>
                <a:gd name="T49" fmla="*/ 351 h 2912"/>
                <a:gd name="T50" fmla="*/ 44198 w 2820"/>
                <a:gd name="T51" fmla="*/ 432 h 2912"/>
                <a:gd name="T52" fmla="*/ 40397 w 2820"/>
                <a:gd name="T53" fmla="*/ 438 h 2912"/>
                <a:gd name="T54" fmla="*/ 36501 w 2820"/>
                <a:gd name="T55" fmla="*/ 438 h 2912"/>
                <a:gd name="T56" fmla="*/ 32578 w 2820"/>
                <a:gd name="T57" fmla="*/ 432 h 2912"/>
                <a:gd name="T58" fmla="*/ 28733 w 2820"/>
                <a:gd name="T59" fmla="*/ 424 h 2912"/>
                <a:gd name="T60" fmla="*/ 25036 w 2820"/>
                <a:gd name="T61" fmla="*/ 409 h 2912"/>
                <a:gd name="T62" fmla="*/ 21507 w 2820"/>
                <a:gd name="T63" fmla="*/ 393 h 2912"/>
                <a:gd name="T64" fmla="*/ 18291 w 2820"/>
                <a:gd name="T65" fmla="*/ 371 h 2912"/>
                <a:gd name="T66" fmla="*/ 15461 w 2820"/>
                <a:gd name="T67" fmla="*/ 349 h 2912"/>
                <a:gd name="T68" fmla="*/ 13051 w 2820"/>
                <a:gd name="T69" fmla="*/ 323 h 2912"/>
                <a:gd name="T70" fmla="*/ 11163 w 2820"/>
                <a:gd name="T71" fmla="*/ 294 h 2912"/>
                <a:gd name="T72" fmla="*/ 9899 w 2820"/>
                <a:gd name="T73" fmla="*/ 265 h 2912"/>
                <a:gd name="T74" fmla="*/ 9256 w 2820"/>
                <a:gd name="T75" fmla="*/ 233 h 2912"/>
                <a:gd name="T76" fmla="*/ 9393 w 2820"/>
                <a:gd name="T77" fmla="*/ 201 h 2912"/>
                <a:gd name="T78" fmla="*/ 10400 w 2820"/>
                <a:gd name="T79" fmla="*/ 167 h 2912"/>
                <a:gd name="T80" fmla="*/ 12289 w 2820"/>
                <a:gd name="T81" fmla="*/ 135 h 2912"/>
                <a:gd name="T82" fmla="*/ 15147 w 2820"/>
                <a:gd name="T83" fmla="*/ 100 h 2912"/>
                <a:gd name="T84" fmla="*/ 19071 w 2820"/>
                <a:gd name="T85" fmla="*/ 66 h 2912"/>
                <a:gd name="T86" fmla="*/ 24186 w 2820"/>
                <a:gd name="T87" fmla="*/ 34 h 2912"/>
                <a:gd name="T88" fmla="*/ 30468 w 2820"/>
                <a:gd name="T89" fmla="*/ 3 h 2912"/>
                <a:gd name="T90" fmla="*/ 28113 w 2820"/>
                <a:gd name="T91" fmla="*/ 0 h 2912"/>
                <a:gd name="T92" fmla="*/ 63716 w 2820"/>
                <a:gd name="T93" fmla="*/ 438 h 2912"/>
                <a:gd name="T94" fmla="*/ 63716 w 2820"/>
                <a:gd name="T95" fmla="*/ 438 h 291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>
              <a:outerShdw dist="206741" dir="8249373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3561" name="Picture 5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3353"/>
              <a:ext cx="1248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1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924"/>
              <a:ext cx="1056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847"/>
              <a:ext cx="864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4" name="Picture 23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1296"/>
              <a:ext cx="67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112838"/>
            <a:ext cx="3062287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3152775"/>
            <a:ext cx="2924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3382963"/>
            <a:ext cx="32400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5078413"/>
            <a:ext cx="3048000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7086600" y="908086"/>
            <a:ext cx="2057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summary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975" y="2590800"/>
            <a:ext cx="8683625" cy="344963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79" name="Picture 4" descr="http://retentionstudentexperience.com/wp-content/uploads/2013/10/Man-With-Question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581400"/>
            <a:ext cx="23717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854325"/>
            <a:ext cx="32639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Rectangle 9"/>
          <p:cNvSpPr>
            <a:spLocks noChangeArrowheads="1"/>
          </p:cNvSpPr>
          <p:nvPr/>
        </p:nvSpPr>
        <p:spPr bwMode="auto">
          <a:xfrm>
            <a:off x="654050" y="5443538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 dirty="0"/>
              <a:t>HP PAVILION 14 N237TU </a:t>
            </a:r>
          </a:p>
        </p:txBody>
      </p:sp>
      <p:pic>
        <p:nvPicPr>
          <p:cNvPr id="24583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8" y="2608263"/>
            <a:ext cx="3252787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921375" y="5443538"/>
            <a:ext cx="27924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cap="all" dirty="0">
                <a:solidFill>
                  <a:srgbClr val="FFFFFF"/>
                </a:solidFill>
                <a:latin typeface="Open Sans"/>
              </a:rPr>
              <a:t>ACER ASPIRE E1 470G </a:t>
            </a:r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1795463" y="1728788"/>
            <a:ext cx="5708650" cy="46037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/>
              <a:t>Give 2 laptops, find out the best of them.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6324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example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2"/>
          <p:cNvSpPr txBox="1">
            <a:spLocks noChangeArrowheads="1"/>
          </p:cNvSpPr>
          <p:nvPr/>
        </p:nvSpPr>
        <p:spPr bwMode="auto">
          <a:xfrm>
            <a:off x="1404018" y="1622515"/>
            <a:ext cx="6825581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Determine 5 types of laptop’s hardware which are the most customer will be interested in when </a:t>
            </a:r>
            <a:r>
              <a:rPr lang="en-US" sz="2000" dirty="0" smtClean="0"/>
              <a:t>choosing </a:t>
            </a:r>
            <a:r>
              <a:rPr lang="en-US" sz="2000" dirty="0"/>
              <a:t>a </a:t>
            </a:r>
            <a:r>
              <a:rPr lang="en-US" sz="2000" dirty="0" smtClean="0"/>
              <a:t>laptop.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27445"/>
              </p:ext>
            </p:extLst>
          </p:nvPr>
        </p:nvGraphicFramePr>
        <p:xfrm>
          <a:off x="444500" y="2667000"/>
          <a:ext cx="3517900" cy="4019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7900"/>
              </a:tblGrid>
              <a:tr h="173326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26" marR="91426" marT="45726" marB="45726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(CPU)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Graphic card (VGA)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(RAM)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</a:tbl>
          </a:graphicData>
        </a:graphic>
      </p:graphicFrame>
      <p:pic>
        <p:nvPicPr>
          <p:cNvPr id="25620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40025"/>
            <a:ext cx="232568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2" name="Rectangle 10"/>
          <p:cNvSpPr>
            <a:spLocks noChangeArrowheads="1"/>
          </p:cNvSpPr>
          <p:nvPr/>
        </p:nvSpPr>
        <p:spPr bwMode="auto">
          <a:xfrm>
            <a:off x="4943475" y="63246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graphicFrame>
        <p:nvGraphicFramePr>
          <p:cNvPr id="2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8389305"/>
              </p:ext>
            </p:extLst>
          </p:nvPr>
        </p:nvGraphicFramePr>
        <p:xfrm>
          <a:off x="4089400" y="2538413"/>
          <a:ext cx="4851400" cy="3735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3505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</a:t>
            </a:r>
          </a:p>
        </p:txBody>
      </p:sp>
    </p:spTree>
    <p:extLst>
      <p:ext uri="{BB962C8B-B14F-4D97-AF65-F5344CB8AC3E}">
        <p14:creationId xmlns:p14="http://schemas.microsoft.com/office/powerpoint/2010/main" val="246938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22" grpId="0"/>
      <p:bldGraphic spid="2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27445"/>
              </p:ext>
            </p:extLst>
          </p:nvPr>
        </p:nvGraphicFramePr>
        <p:xfrm>
          <a:off x="444500" y="2667000"/>
          <a:ext cx="3517900" cy="4019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7900"/>
              </a:tblGrid>
              <a:tr h="173326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26" marR="91426" marT="45726" marB="45726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Graphic card (VGA)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(RAM)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</a:tbl>
          </a:graphicData>
        </a:graphic>
      </p:graphicFrame>
      <p:pic>
        <p:nvPicPr>
          <p:cNvPr id="25620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40025"/>
            <a:ext cx="232568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0085188"/>
              </p:ext>
            </p:extLst>
          </p:nvPr>
        </p:nvGraphicFramePr>
        <p:xfrm>
          <a:off x="4089400" y="2538413"/>
          <a:ext cx="4851400" cy="3735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3505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</a:t>
            </a:r>
          </a:p>
        </p:txBody>
      </p:sp>
      <p:sp>
        <p:nvSpPr>
          <p:cNvPr id="5" name="Oval 4"/>
          <p:cNvSpPr/>
          <p:nvPr/>
        </p:nvSpPr>
        <p:spPr>
          <a:xfrm>
            <a:off x="0" y="4359275"/>
            <a:ext cx="4343400" cy="23283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6"/>
          </p:cNvCxnSpPr>
          <p:nvPr/>
        </p:nvCxnSpPr>
        <p:spPr>
          <a:xfrm flipV="1">
            <a:off x="4343400" y="4876800"/>
            <a:ext cx="609600" cy="6466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4917141" y="4502986"/>
            <a:ext cx="825867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07972" y="2606717"/>
            <a:ext cx="2497228" cy="1752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16" idx="6"/>
          </p:cNvCxnSpPr>
          <p:nvPr/>
        </p:nvCxnSpPr>
        <p:spPr>
          <a:xfrm>
            <a:off x="3505200" y="3482996"/>
            <a:ext cx="1371600" cy="3740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7"/>
          <p:cNvSpPr txBox="1">
            <a:spLocks noChangeArrowheads="1"/>
          </p:cNvSpPr>
          <p:nvPr/>
        </p:nvSpPr>
        <p:spPr bwMode="auto">
          <a:xfrm>
            <a:off x="4917141" y="3713935"/>
            <a:ext cx="748923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Price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4" name="Right Brace 13"/>
          <p:cNvSpPr/>
          <p:nvPr/>
        </p:nvSpPr>
        <p:spPr>
          <a:xfrm>
            <a:off x="5564841" y="3549650"/>
            <a:ext cx="381000" cy="1663999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5954806" y="4179820"/>
            <a:ext cx="2579593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Suggest for user </a:t>
            </a:r>
          </a:p>
          <a:p>
            <a:pPr algn="ctr" eaLnBrk="1" hangingPunct="1"/>
            <a:r>
              <a:rPr lang="en-US" sz="20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make decision</a:t>
            </a:r>
            <a:endParaRPr lang="en-US" sz="20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59" y="2009820"/>
            <a:ext cx="7050741" cy="340250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4096" y="5501406"/>
            <a:ext cx="4100608" cy="1315925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r="28759"/>
          <a:stretch/>
        </p:blipFill>
        <p:spPr>
          <a:xfrm>
            <a:off x="3657600" y="2547150"/>
            <a:ext cx="3691950" cy="2168162"/>
          </a:xfrm>
          <a:prstGeom prst="rect">
            <a:avLst/>
          </a:prstGeom>
        </p:spPr>
      </p:pic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1295400" y="4800873"/>
            <a:ext cx="188875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i="1" u="sng" dirty="0">
                <a:sym typeface="Wingdings" panose="05000000000000000000" pitchFamily="2" charset="2"/>
              </a:rPr>
              <a:t>v</a:t>
            </a:r>
            <a:r>
              <a:rPr lang="vi-VN" i="1" u="sng" dirty="0" smtClean="0">
                <a:sym typeface="Wingdings" panose="05000000000000000000" pitchFamily="2" charset="2"/>
              </a:rPr>
              <a:t>iettelstore.vn</a:t>
            </a:r>
            <a:endParaRPr lang="en-US" i="1" u="sng" dirty="0"/>
          </a:p>
        </p:txBody>
      </p:sp>
      <p:pic>
        <p:nvPicPr>
          <p:cNvPr id="37890" name="Picture 2" descr="Viễn Thông 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278" y="5594871"/>
            <a:ext cx="1400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https://encrypted-tbn1.gstatic.com/images?q=tbn:ANd9GcRq4A9yvQTryp3lE_mFSvYLHE3bYrynjJNqc0C5UGr6AXWspo3qNZQwcw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440" y="6180455"/>
            <a:ext cx="1955711" cy="52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logo nguyenkim.co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853" y="5634747"/>
            <a:ext cx="185737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304800" y="1551403"/>
            <a:ext cx="108234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57600" y="2086410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657600" y="2365849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57600" y="2607903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63593" y="2862348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672558" y="3612269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77040" y="3892523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672558" y="4159068"/>
            <a:ext cx="3691950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514600" y="5963529"/>
            <a:ext cx="4114800" cy="742071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5" y="6096000"/>
            <a:ext cx="1619250" cy="466725"/>
          </a:xfrm>
          <a:prstGeom prst="rect">
            <a:avLst/>
          </a:prstGeom>
        </p:spPr>
      </p:pic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285194" y="1572968"/>
            <a:ext cx="238180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Laptop’s Hardwares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b="59849"/>
          <a:stretch/>
        </p:blipFill>
        <p:spPr>
          <a:xfrm>
            <a:off x="152400" y="2052359"/>
            <a:ext cx="4419601" cy="3734356"/>
          </a:xfrm>
          <a:prstGeom prst="rect">
            <a:avLst/>
          </a:prstGeom>
        </p:spPr>
      </p:pic>
      <p:sp>
        <p:nvSpPr>
          <p:cNvPr id="29701" name="TextBox 7"/>
          <p:cNvSpPr txBox="1">
            <a:spLocks noChangeArrowheads="1"/>
          </p:cNvSpPr>
          <p:nvPr/>
        </p:nvSpPr>
        <p:spPr bwMode="auto">
          <a:xfrm>
            <a:off x="2556614" y="5426021"/>
            <a:ext cx="208262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u="sng" dirty="0" smtClean="0">
                <a:sym typeface="Wingdings" panose="05000000000000000000" pitchFamily="2" charset="2"/>
              </a:rPr>
              <a:t>cpubenchmark.net</a:t>
            </a:r>
            <a:endParaRPr lang="en-US" i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/>
          <a:srcRect l="1730" r="4657" b="31454"/>
          <a:stretch/>
        </p:blipFill>
        <p:spPr>
          <a:xfrm>
            <a:off x="4648200" y="2052359"/>
            <a:ext cx="4343400" cy="3742994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6280601" y="5421868"/>
            <a:ext cx="2710999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u="sng" dirty="0" smtClean="0">
                <a:sym typeface="Wingdings" panose="05000000000000000000" pitchFamily="2" charset="2"/>
              </a:rPr>
              <a:t>videocardbenchmark.net</a:t>
            </a:r>
            <a:endParaRPr lang="en-US" i="1" u="sng" dirty="0"/>
          </a:p>
        </p:txBody>
      </p:sp>
      <p:sp>
        <p:nvSpPr>
          <p:cNvPr id="15" name="Rectangle 14"/>
          <p:cNvSpPr/>
          <p:nvPr/>
        </p:nvSpPr>
        <p:spPr>
          <a:xfrm>
            <a:off x="152400" y="2034429"/>
            <a:ext cx="1371600" cy="37609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597924" y="2052359"/>
            <a:ext cx="974077" cy="3373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010401" y="2133409"/>
            <a:ext cx="1981200" cy="3292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648200" y="2135739"/>
            <a:ext cx="1143000" cy="36596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429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110" y="1447800"/>
            <a:ext cx="4038600" cy="524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180094" y="3870759"/>
            <a:ext cx="2491388" cy="40011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Intel Core i5-4200U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08039" y="4941570"/>
            <a:ext cx="1992561" cy="251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/>
          <p:cNvCxnSpPr>
            <a:stCxn id="16" idx="1"/>
            <a:endCxn id="11" idx="2"/>
          </p:cNvCxnSpPr>
          <p:nvPr/>
        </p:nvCxnSpPr>
        <p:spPr>
          <a:xfrm flipH="1" flipV="1">
            <a:off x="1425788" y="4270869"/>
            <a:ext cx="1382251" cy="7964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80094" y="3891891"/>
            <a:ext cx="2491388" cy="3789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285194" y="1929342"/>
            <a:ext cx="5457142" cy="4547658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285194" y="1572968"/>
            <a:ext cx="238180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Laptop’s Hardwares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b="85563"/>
          <a:stretch/>
        </p:blipFill>
        <p:spPr>
          <a:xfrm>
            <a:off x="285194" y="2034225"/>
            <a:ext cx="5457143" cy="1342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r="5920" b="22685"/>
          <a:stretch/>
        </p:blipFill>
        <p:spPr>
          <a:xfrm>
            <a:off x="285194" y="4343400"/>
            <a:ext cx="5457142" cy="201754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013765" y="4114800"/>
            <a:ext cx="8966" cy="1768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013765" y="3886200"/>
            <a:ext cx="0" cy="13684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12140" y="3657600"/>
            <a:ext cx="0" cy="13684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012140" y="3446925"/>
            <a:ext cx="0" cy="13684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85194" y="2034225"/>
            <a:ext cx="5457142" cy="2105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85193" y="5715000"/>
            <a:ext cx="5457142" cy="245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5742335" y="1992975"/>
            <a:ext cx="811441" cy="338554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6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13.022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6" name="TextBox 7"/>
          <p:cNvSpPr txBox="1">
            <a:spLocks noChangeArrowheads="1"/>
          </p:cNvSpPr>
          <p:nvPr/>
        </p:nvSpPr>
        <p:spPr bwMode="auto">
          <a:xfrm>
            <a:off x="5742335" y="5715000"/>
            <a:ext cx="697627" cy="338554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6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3.302</a:t>
            </a:r>
            <a:endParaRPr lang="en-US" sz="16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4175996"/>
                  </p:ext>
                </p:extLst>
              </p:nvPr>
            </p:nvGraphicFramePr>
            <p:xfrm>
              <a:off x="5410200" y="2714117"/>
              <a:ext cx="3422426" cy="2801366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711213"/>
                    <a:gridCol w="1711213"/>
                  </a:tblGrid>
                  <a:tr h="33251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cap="all" dirty="0" smtClean="0"/>
                            <a:t>Score on the website</a:t>
                          </a:r>
                          <a:r>
                            <a:rPr lang="en-US" dirty="0" smtClean="0"/>
                            <a:t> </a:t>
                          </a:r>
                        </a:p>
                      </a:txBody>
                      <a:tcPr marL="91443" marR="91443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cap="all" dirty="0" smtClean="0"/>
                            <a:t>Score on the scale from</a:t>
                          </a:r>
                          <a:r>
                            <a:rPr lang="en-US" cap="all" baseline="0" dirty="0" smtClean="0"/>
                            <a:t> 1 to 100</a:t>
                          </a:r>
                          <a:endParaRPr lang="en-US" cap="all" dirty="0" smtClean="0">
                            <a:solidFill>
                              <a:srgbClr val="FFFFFF"/>
                            </a:solidFill>
                            <a:latin typeface="Open Sans"/>
                          </a:endParaRPr>
                        </a:p>
                      </a:txBody>
                      <a:tcPr marL="91443" marR="91443"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 smtClean="0">
                              <a:solidFill>
                                <a:schemeClr val="dk1"/>
                              </a:solidFill>
                              <a:effectLst/>
                            </a:rPr>
                            <a:t>13022</a:t>
                          </a:r>
                          <a:endParaRPr lang="en-US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91443" marR="9144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100</a:t>
                          </a:r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1443" marR="91443"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3302</a:t>
                          </a:r>
                          <a:endParaRPr lang="en-US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91443" marR="9144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13022</m:t>
                                    </m:r>
                                  </m:den>
                                </m:f>
                                <m:r>
                                  <a:rPr lang="en-US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3302</m:t>
                                </m:r>
                              </m:oMath>
                            </m:oMathPara>
                          </a14:m>
                          <a:endPara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l"/>
                          <a:endPara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 smtClean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  <a:r>
                            <a:rPr lang="en-US" b="1" dirty="0" smtClean="0">
                              <a:solidFill>
                                <a:srgbClr val="FF0000"/>
                              </a:solidFill>
                            </a:rPr>
                            <a:t>24.95</a:t>
                          </a:r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1443" marR="91443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3196319"/>
                  </p:ext>
                </p:extLst>
              </p:nvPr>
            </p:nvGraphicFramePr>
            <p:xfrm>
              <a:off x="5410200" y="2714117"/>
              <a:ext cx="3422426" cy="2801366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1711213"/>
                    <a:gridCol w="1711213"/>
                  </a:tblGrid>
                  <a:tr h="9144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cap="all" dirty="0" smtClean="0"/>
                            <a:t>Score on the website</a:t>
                          </a:r>
                          <a:r>
                            <a:rPr lang="en-US" dirty="0" smtClean="0"/>
                            <a:t> </a:t>
                          </a:r>
                        </a:p>
                      </a:txBody>
                      <a:tcPr marL="91443" marR="91443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cap="all" dirty="0" smtClean="0"/>
                            <a:t>Score on the scale from</a:t>
                          </a:r>
                          <a:r>
                            <a:rPr lang="en-US" cap="all" baseline="0" dirty="0" smtClean="0"/>
                            <a:t> 1 to 100</a:t>
                          </a:r>
                          <a:endParaRPr lang="en-US" cap="all" dirty="0" smtClean="0">
                            <a:solidFill>
                              <a:srgbClr val="FFFFFF"/>
                            </a:solidFill>
                            <a:latin typeface="Open Sans"/>
                          </a:endParaRPr>
                        </a:p>
                      </a:txBody>
                      <a:tcPr marL="91443" marR="91443"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 smtClean="0">
                              <a:solidFill>
                                <a:schemeClr val="dk1"/>
                              </a:solidFill>
                              <a:effectLst/>
                            </a:rPr>
                            <a:t>13022</a:t>
                          </a:r>
                          <a:endParaRPr lang="en-US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91443" marR="9144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kern="1200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100</a:t>
                          </a:r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1443" marR="91443" anchor="ctr"/>
                    </a:tc>
                  </a:tr>
                  <a:tr h="14297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3302</a:t>
                          </a:r>
                          <a:endParaRPr lang="en-US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 marL="91443" marR="91443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43" marR="91443" anchor="ctr">
                        <a:blipFill rotWithShape="0">
                          <a:blip r:embed="rId8"/>
                          <a:stretch>
                            <a:fillRect l="-100356" t="-97872" r="-1779" b="-680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0" name="Curved Up Arrow 49"/>
          <p:cNvSpPr/>
          <p:nvPr/>
        </p:nvSpPr>
        <p:spPr>
          <a:xfrm rot="19656904">
            <a:off x="6491292" y="5790922"/>
            <a:ext cx="914400" cy="457200"/>
          </a:xfrm>
          <a:prstGeom prst="curvedUpArrow">
            <a:avLst>
              <a:gd name="adj1" fmla="val 25000"/>
              <a:gd name="adj2" fmla="val 41936"/>
              <a:gd name="adj3" fmla="val 2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Curved Up Arrow 58"/>
          <p:cNvSpPr/>
          <p:nvPr/>
        </p:nvSpPr>
        <p:spPr>
          <a:xfrm rot="3257078" flipV="1">
            <a:off x="6574920" y="1935942"/>
            <a:ext cx="914400" cy="460794"/>
          </a:xfrm>
          <a:prstGeom prst="curvedUpArrow">
            <a:avLst>
              <a:gd name="adj1" fmla="val 25000"/>
              <a:gd name="adj2" fmla="val 41936"/>
              <a:gd name="adj3" fmla="val 2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281945" y="3794110"/>
            <a:ext cx="2491388" cy="40011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Intel Core i5-4200U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1945" y="3815242"/>
            <a:ext cx="2491388" cy="3789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>
            <a:stCxn id="23" idx="2"/>
            <a:endCxn id="43" idx="0"/>
          </p:cNvCxnSpPr>
          <p:nvPr/>
        </p:nvCxnSpPr>
        <p:spPr>
          <a:xfrm>
            <a:off x="1527639" y="4194220"/>
            <a:ext cx="1486125" cy="1520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6316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912460"/>
              </p:ext>
            </p:extLst>
          </p:nvPr>
        </p:nvGraphicFramePr>
        <p:xfrm>
          <a:off x="765629" y="1776280"/>
          <a:ext cx="7391400" cy="413385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3600"/>
                <a:gridCol w="2628900"/>
                <a:gridCol w="2628900"/>
              </a:tblGrid>
              <a:tr h="3658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HP PAVILION 14 N237TU </a:t>
                      </a:r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all" dirty="0" smtClean="0"/>
                        <a:t>ACER ASPIRE E1 470G </a:t>
                      </a:r>
                      <a:endParaRPr lang="en-US" sz="18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marT="45727" marB="45727" anchor="ctr"/>
                </a:tc>
              </a:tr>
              <a:tr h="14816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24.95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17.38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Graphic card (VGA)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3.30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5.88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Memory (RAM)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</a:tbl>
          </a:graphicData>
        </a:graphic>
      </p:graphicFrame>
      <p:pic>
        <p:nvPicPr>
          <p:cNvPr id="3280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69011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0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26" y="215550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3068" y="1768114"/>
            <a:ext cx="2830902" cy="9233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Hardware’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on the scale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from 1 to 100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32867"/>
            <a:ext cx="6277851" cy="4715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3620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95426"/>
            <a:ext cx="6858000" cy="4564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loud Callout 10"/>
          <p:cNvSpPr/>
          <p:nvPr/>
        </p:nvSpPr>
        <p:spPr>
          <a:xfrm flipH="1">
            <a:off x="4114799" y="811458"/>
            <a:ext cx="1436439" cy="753948"/>
          </a:xfrm>
          <a:prstGeom prst="cloudCallout">
            <a:avLst>
              <a:gd name="adj1" fmla="val -34084"/>
              <a:gd name="adj2" fmla="val 87108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!!!...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6846637" y="1085490"/>
            <a:ext cx="1453481" cy="753948"/>
          </a:xfrm>
          <a:prstGeom prst="cloudCallout">
            <a:avLst>
              <a:gd name="adj1" fmla="val -41378"/>
              <a:gd name="adj2" fmla="val 90623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???...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84271"/>
            <a:ext cx="6172200" cy="4768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08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2600" y="5029200"/>
            <a:ext cx="6354763" cy="13731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3795" name="Object 1"/>
          <p:cNvGraphicFramePr>
            <a:graphicFrameLocks noChangeAspect="1"/>
          </p:cNvGraphicFramePr>
          <p:nvPr/>
        </p:nvGraphicFramePr>
        <p:xfrm>
          <a:off x="4394200" y="2387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32" name="Equation" r:id="rId3" imgW="435285" imgH="677109" progId="Equation.DSMT4">
                  <p:embed/>
                </p:oleObj>
              </mc:Choice>
              <mc:Fallback>
                <p:oleObj name="Equation" r:id="rId3" imgW="435285" imgH="67710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200" y="23876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326006"/>
              </p:ext>
            </p:extLst>
          </p:nvPr>
        </p:nvGraphicFramePr>
        <p:xfrm>
          <a:off x="3048000" y="1447800"/>
          <a:ext cx="3505200" cy="34399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5000"/>
                <a:gridCol w="1600200"/>
              </a:tblGrid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Hardware’s name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(CPU)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v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(RAM)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r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</a:tbl>
          </a:graphicData>
        </a:graphic>
      </p:graphicFrame>
      <p:graphicFrame>
        <p:nvGraphicFramePr>
          <p:cNvPr id="33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241622"/>
              </p:ext>
            </p:extLst>
          </p:nvPr>
        </p:nvGraphicFramePr>
        <p:xfrm>
          <a:off x="1900238" y="5145087"/>
          <a:ext cx="6059487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33" name="Equation" r:id="rId5" imgW="2361960" imgH="393480" progId="Equation.DSMT4">
                  <p:embed/>
                </p:oleObj>
              </mc:Choice>
              <mc:Fallback>
                <p:oleObj name="Equation" r:id="rId5" imgW="236196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8" y="5145087"/>
                        <a:ext cx="6059487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9600" y="532298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208827"/>
              </p:ext>
            </p:extLst>
          </p:nvPr>
        </p:nvGraphicFramePr>
        <p:xfrm>
          <a:off x="609600" y="2032000"/>
          <a:ext cx="7848600" cy="28448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76400"/>
                <a:gridCol w="1524000"/>
                <a:gridCol w="4648200"/>
              </a:tblGrid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HP PAVILION 14 N237TU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B298">
                        <a:alpha val="40000"/>
                      </a:srgbClr>
                    </a:solidFill>
                  </a:tcPr>
                </a:tc>
              </a:tr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cap="all" dirty="0" smtClean="0">
                          <a:solidFill>
                            <a:schemeClr val="tx1"/>
                          </a:solidFill>
                        </a:rPr>
                        <a:t>ACER ASPIRE E1 470G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833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237445"/>
              </p:ext>
            </p:extLst>
          </p:nvPr>
        </p:nvGraphicFramePr>
        <p:xfrm>
          <a:off x="3886200" y="2169409"/>
          <a:ext cx="4495800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51" name="Equation" r:id="rId3" imgW="2958840" imgH="583920" progId="Equation.DSMT4">
                  <p:embed/>
                </p:oleObj>
              </mc:Choice>
              <mc:Fallback>
                <p:oleObj name="Equation" r:id="rId3" imgW="295884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169409"/>
                        <a:ext cx="4495800" cy="114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34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29" y="345360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36" y="2169409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836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3431453"/>
              </p:ext>
            </p:extLst>
          </p:nvPr>
        </p:nvGraphicFramePr>
        <p:xfrm>
          <a:off x="3886200" y="3581400"/>
          <a:ext cx="44958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52" name="Equation" r:id="rId7" imgW="3035160" imgH="583920" progId="Equation.DSMT4">
                  <p:embed/>
                </p:oleObj>
              </mc:Choice>
              <mc:Fallback>
                <p:oleObj name="Equation" r:id="rId7" imgW="303516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581400"/>
                        <a:ext cx="44958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lowchart: Document 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091" y="3075261"/>
            <a:ext cx="6304785" cy="3635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477635" y="3771207"/>
            <a:ext cx="6097695" cy="277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193585" y="1529756"/>
            <a:ext cx="468321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Get highest product’s score in database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1767517" y="2188402"/>
            <a:ext cx="5517930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b="1" dirty="0">
                <a:sym typeface="Wingdings" panose="05000000000000000000" pitchFamily="2" charset="2"/>
              </a:rPr>
              <a:t>G</a:t>
            </a:r>
            <a:r>
              <a:rPr lang="en-US" sz="2000" b="1" dirty="0" smtClean="0">
                <a:sym typeface="Wingdings" panose="05000000000000000000" pitchFamily="2" charset="2"/>
              </a:rPr>
              <a:t>et all product include product’s score and </a:t>
            </a:r>
            <a:r>
              <a:rPr lang="en-US" sz="2000" b="1" dirty="0">
                <a:sym typeface="Wingdings" panose="05000000000000000000" pitchFamily="2" charset="2"/>
              </a:rPr>
              <a:t>t</a:t>
            </a:r>
            <a:r>
              <a:rPr lang="en-US" sz="2000" b="1" dirty="0" smtClean="0">
                <a:sym typeface="Wingdings" panose="05000000000000000000" pitchFamily="2" charset="2"/>
              </a:rPr>
              <a:t>ake the best product’s score.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7723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325305"/>
              </p:ext>
            </p:extLst>
          </p:nvPr>
        </p:nvGraphicFramePr>
        <p:xfrm>
          <a:off x="304800" y="2438400"/>
          <a:ext cx="8382000" cy="27616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19400"/>
                <a:gridCol w="2781300"/>
                <a:gridCol w="27813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" panose="020F0502020204030204" pitchFamily="34" charset="0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12.86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</a:t>
                      </a:r>
                      <a:r>
                        <a:rPr lang="vi-VN" sz="1800" kern="12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product’s</a:t>
                      </a:r>
                      <a:r>
                        <a:rPr lang="vi-VN" sz="1800" dirty="0" smtClean="0"/>
                        <a:t> </a:t>
                      </a: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30.11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30.11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9718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857500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504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110976"/>
              </p:ext>
            </p:extLst>
          </p:nvPr>
        </p:nvGraphicFramePr>
        <p:xfrm>
          <a:off x="2770188" y="4305300"/>
          <a:ext cx="27082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9" name="Equation" r:id="rId3" imgW="799920" imgH="393480" progId="Equation.DSMT4">
                  <p:embed/>
                </p:oleObj>
              </mc:Choice>
              <mc:Fallback>
                <p:oleObj name="Equation" r:id="rId3" imgW="7999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4305300"/>
                        <a:ext cx="2708275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1322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smtClean="0">
                <a:solidFill>
                  <a:srgbClr val="FFC000"/>
                </a:solidFill>
              </a:rPr>
              <a:t>Highest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product’s score.</a:t>
            </a:r>
            <a:endParaRPr lang="en-US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5116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30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p’ = Product’s </a:t>
            </a:r>
            <a:r>
              <a:rPr lang="en-US" dirty="0"/>
              <a:t>score on </a:t>
            </a:r>
            <a:r>
              <a:rPr lang="en-US" b="1" dirty="0">
                <a:solidFill>
                  <a:srgbClr val="FFC000"/>
                </a:solidFill>
              </a:rPr>
              <a:t>the scale from 1 to </a:t>
            </a:r>
            <a:r>
              <a:rPr lang="en-US" b="1" dirty="0" smtClean="0">
                <a:solidFill>
                  <a:srgbClr val="FFC000"/>
                </a:solidFill>
              </a:rPr>
              <a:t>100.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44208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b="1" dirty="0" smtClean="0">
                <a:solidFill>
                  <a:srgbClr val="FFC000"/>
                </a:solidFill>
              </a:rPr>
              <a:t>Product</a:t>
            </a:r>
            <a:r>
              <a:rPr lang="en-US" b="1" dirty="0" smtClean="0">
                <a:solidFill>
                  <a:srgbClr val="FFC000"/>
                </a:solidFill>
              </a:rPr>
              <a:t>’s score </a:t>
            </a:r>
            <a:r>
              <a:rPr lang="en-US" dirty="0" smtClean="0"/>
              <a:t>which will be reduced.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13179225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60082"/>
              </p:ext>
            </p:extLst>
          </p:nvPr>
        </p:nvGraphicFramePr>
        <p:xfrm>
          <a:off x="752182" y="1573815"/>
          <a:ext cx="7239000" cy="4038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" panose="020F0502020204030204" pitchFamily="34" charset="0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score</a:t>
                      </a:r>
                      <a:r>
                        <a:rPr lang="en-US" sz="1800" baseline="0" dirty="0" smtClean="0"/>
                        <a:t> in the database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109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on the scale from 1 to 100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82" y="2031015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864" y="203101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7154114"/>
              </p:ext>
            </p:extLst>
          </p:nvPr>
        </p:nvGraphicFramePr>
        <p:xfrm>
          <a:off x="3419182" y="45720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11" name="Equation" r:id="rId5" imgW="837836" imgH="583947" progId="Equation.DSMT4">
                  <p:embed/>
                </p:oleObj>
              </mc:Choice>
              <mc:Fallback>
                <p:oleObj name="Equation" r:id="rId5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182" y="45720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8489159"/>
              </p:ext>
            </p:extLst>
          </p:nvPr>
        </p:nvGraphicFramePr>
        <p:xfrm>
          <a:off x="5785864" y="4598894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12" name="Equation" r:id="rId7" imgW="837836" imgH="583947" progId="Equation.DSMT4">
                  <p:embed/>
                </p:oleObj>
              </mc:Choice>
              <mc:Fallback>
                <p:oleObj name="Equation" r:id="rId7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5864" y="4598894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33068" y="1573472"/>
            <a:ext cx="2633932" cy="9233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Product’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on the scale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from 1 to 100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15" y="3794518"/>
            <a:ext cx="7082971" cy="1782899"/>
          </a:xfrm>
          <a:prstGeom prst="rect">
            <a:avLst/>
          </a:prstGeom>
        </p:spPr>
      </p:pic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975726" y="3468191"/>
            <a:ext cx="10628" cy="1080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950232" y="5390862"/>
            <a:ext cx="14675" cy="4113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7344784" y="3200400"/>
            <a:ext cx="12618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Max Price</a:t>
            </a:r>
            <a:endParaRPr lang="en-US" dirty="0"/>
          </a:p>
        </p:txBody>
      </p:sp>
      <p:sp>
        <p:nvSpPr>
          <p:cNvPr id="26" name="TextBox 11"/>
          <p:cNvSpPr txBox="1">
            <a:spLocks noChangeArrowheads="1"/>
          </p:cNvSpPr>
          <p:nvPr/>
        </p:nvSpPr>
        <p:spPr bwMode="auto">
          <a:xfrm>
            <a:off x="7331337" y="5786810"/>
            <a:ext cx="1210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Min Price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846639" y="5178677"/>
            <a:ext cx="1118268" cy="223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834464" y="4548975"/>
            <a:ext cx="1151890" cy="267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193584" y="1529756"/>
            <a:ext cx="5445215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Get all product’s price from stores of a product.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1767517" y="2188402"/>
            <a:ext cx="5517930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000" b="1" dirty="0">
                <a:sym typeface="Wingdings" panose="05000000000000000000" pitchFamily="2" charset="2"/>
              </a:rPr>
              <a:t>G</a:t>
            </a:r>
            <a:r>
              <a:rPr lang="en-US" sz="2000" b="1" dirty="0" smtClean="0">
                <a:sym typeface="Wingdings" panose="05000000000000000000" pitchFamily="2" charset="2"/>
              </a:rPr>
              <a:t>et all product alias include store, product’s price.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2342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 animBg="1"/>
      <p:bldP spid="2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740181"/>
              </p:ext>
            </p:extLst>
          </p:nvPr>
        </p:nvGraphicFramePr>
        <p:xfrm>
          <a:off x="3630613" y="4003675"/>
          <a:ext cx="2493962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1" name="Equation" r:id="rId3" imgW="736560" imgH="393480" progId="Equation.DSMT4">
                  <p:embed/>
                </p:oleObj>
              </mc:Choice>
              <mc:Fallback>
                <p:oleObj name="Equation" r:id="rId3" imgW="7365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0613" y="4003675"/>
                        <a:ext cx="2493962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3124200" y="2209800"/>
            <a:ext cx="42899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P</a:t>
            </a:r>
            <a:r>
              <a:rPr lang="vi-VN" b="1" baseline="-25000" dirty="0"/>
              <a:t>min/max</a:t>
            </a:r>
            <a:r>
              <a:rPr lang="en-US" b="1" dirty="0"/>
              <a:t> = </a:t>
            </a:r>
            <a:r>
              <a:rPr lang="vi-VN" b="1" dirty="0"/>
              <a:t>Min/Max </a:t>
            </a:r>
            <a:r>
              <a:rPr lang="en-US" b="1" dirty="0" smtClean="0"/>
              <a:t>price of a product</a:t>
            </a:r>
            <a:endParaRPr lang="en-US" b="1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3141702" y="2758006"/>
            <a:ext cx="537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S</a:t>
            </a:r>
            <a:r>
              <a:rPr lang="en-US" b="1" dirty="0" smtClean="0"/>
              <a:t> </a:t>
            </a:r>
            <a:r>
              <a:rPr lang="en-US" b="1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3106271" y="3221038"/>
            <a:ext cx="5512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R</a:t>
            </a:r>
            <a:r>
              <a:rPr lang="vi-VN" b="1" baseline="-25000" dirty="0"/>
              <a:t>min/max</a:t>
            </a:r>
            <a:r>
              <a:rPr lang="en-US" b="1" dirty="0"/>
              <a:t> = </a:t>
            </a:r>
            <a:r>
              <a:rPr lang="vi-VN" b="1" dirty="0"/>
              <a:t>Min/Max p</a:t>
            </a:r>
            <a:r>
              <a:rPr lang="en-US" b="1" dirty="0"/>
              <a:t>rice for each </a:t>
            </a:r>
            <a:r>
              <a:rPr lang="en-US" b="1" dirty="0" smtClean="0"/>
              <a:t>product’s score</a:t>
            </a:r>
            <a:endParaRPr lang="en-US" b="1" dirty="0"/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2039937" y="1882775"/>
            <a:ext cx="12009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b="1" dirty="0">
                <a:sym typeface="Wingdings" panose="05000000000000000000" pitchFamily="2" charset="2"/>
              </a:rPr>
              <a:t>Define</a:t>
            </a:r>
            <a:r>
              <a:rPr lang="en-US" dirty="0">
                <a:sym typeface="Wingdings" panose="05000000000000000000" pitchFamily="2" charset="2"/>
              </a:rPr>
              <a:t>: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670064" y="2754868"/>
            <a:ext cx="1984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/>
              <a:t>Product’s score </a:t>
            </a: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676400" y="416163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960756" y="3810000"/>
            <a:ext cx="4093673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</p:spTree>
    <p:extLst>
      <p:ext uri="{BB962C8B-B14F-4D97-AF65-F5344CB8AC3E}">
        <p14:creationId xmlns:p14="http://schemas.microsoft.com/office/powerpoint/2010/main" val="5498039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396897"/>
              </p:ext>
            </p:extLst>
          </p:nvPr>
        </p:nvGraphicFramePr>
        <p:xfrm>
          <a:off x="765629" y="1389759"/>
          <a:ext cx="7924801" cy="5410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68893"/>
                <a:gridCol w="2877954"/>
                <a:gridCol w="287795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’s </a:t>
                      </a:r>
                      <a:r>
                        <a:rPr lang="vi-VN" sz="1800" b="0" i="0" baseline="0" dirty="0" smtClean="0">
                          <a:solidFill>
                            <a:srgbClr val="00B050"/>
                          </a:solidFill>
                          <a:latin typeface="Calibri (Body)"/>
                        </a:rPr>
                        <a:t>min</a:t>
                      </a:r>
                      <a:r>
                        <a:rPr lang="vi-VN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rgbClr val="61CC92"/>
                          </a:solidFill>
                          <a:latin typeface="Calibri (Body)"/>
                          <a:ea typeface="+mn-ea"/>
                          <a:cs typeface="+mn-cs"/>
                        </a:rPr>
                        <a:t>12.490.000</a:t>
                      </a:r>
                      <a:endParaRPr lang="en-US" sz="1800" b="0" i="0" kern="1200" dirty="0">
                        <a:solidFill>
                          <a:srgbClr val="61CC92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rgbClr val="00B050"/>
                          </a:solidFill>
                          <a:latin typeface="Calibri (Body)"/>
                          <a:ea typeface="+mn-ea"/>
                          <a:cs typeface="+mn-cs"/>
                        </a:rPr>
                        <a:t>8.990.000</a:t>
                      </a:r>
                      <a:endParaRPr lang="en-US" sz="1800" b="0" i="0" kern="1200" dirty="0">
                        <a:solidFill>
                          <a:srgbClr val="00B050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’s </a:t>
                      </a:r>
                      <a:r>
                        <a:rPr lang="vi-VN" sz="1800" b="0" i="0" baseline="0" dirty="0" smtClean="0">
                          <a:solidFill>
                            <a:schemeClr val="accent6"/>
                          </a:solidFill>
                          <a:latin typeface="Calibri (Body)"/>
                        </a:rPr>
                        <a:t>max</a:t>
                      </a:r>
                      <a:r>
                        <a:rPr lang="vi-VN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 kern="1200" dirty="0" smtClean="0">
                          <a:solidFill>
                            <a:schemeClr val="accent6"/>
                          </a:solidFill>
                          <a:latin typeface="Calibri (Body)"/>
                          <a:ea typeface="+mn-ea"/>
                          <a:cs typeface="+mn-cs"/>
                        </a:rPr>
                        <a:t>12.790.000</a:t>
                      </a:r>
                      <a:endParaRPr lang="en-US" sz="1800" b="0" i="0" kern="1200" dirty="0">
                        <a:solidFill>
                          <a:schemeClr val="accent6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 kern="1200" dirty="0" smtClean="0">
                          <a:solidFill>
                            <a:schemeClr val="accent6"/>
                          </a:solidFill>
                          <a:latin typeface="Calibri (Body)"/>
                          <a:ea typeface="+mn-ea"/>
                          <a:cs typeface="+mn-cs"/>
                        </a:rPr>
                        <a:t>8.990.000</a:t>
                      </a:r>
                      <a:endParaRPr lang="en-US" sz="1800" b="0" i="0" kern="1200" dirty="0">
                        <a:solidFill>
                          <a:schemeClr val="accent6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42.71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solidFill>
                            <a:schemeClr val="dk1"/>
                          </a:solidFill>
                        </a:rPr>
                        <a:t>37.40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874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solidFill>
                            <a:srgbClr val="00B050"/>
                          </a:solidFill>
                          <a:latin typeface="Calibri (Body)"/>
                        </a:rPr>
                        <a:t>Min</a:t>
                      </a:r>
                      <a:r>
                        <a:rPr lang="vi-VN" sz="1800" dirty="0" smtClean="0">
                          <a:latin typeface="Calibri (Body)"/>
                        </a:rPr>
                        <a:t> </a:t>
                      </a:r>
                      <a:r>
                        <a:rPr lang="en-US" sz="1800" dirty="0" smtClean="0">
                          <a:latin typeface="Calibri (Body)"/>
                        </a:rPr>
                        <a:t>Price for each</a:t>
                      </a:r>
                      <a:r>
                        <a:rPr lang="en-US" sz="1800" baseline="0" dirty="0" smtClean="0">
                          <a:latin typeface="Calibri (Body)"/>
                        </a:rPr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  <a:tr h="838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solidFill>
                            <a:schemeClr val="accent6"/>
                          </a:solidFill>
                          <a:latin typeface="Calibri (Body)"/>
                        </a:rPr>
                        <a:t>Max</a:t>
                      </a:r>
                      <a:r>
                        <a:rPr lang="vi-VN" sz="1800" dirty="0" smtClean="0">
                          <a:latin typeface="Calibri (Body)"/>
                        </a:rPr>
                        <a:t> </a:t>
                      </a:r>
                      <a:r>
                        <a:rPr lang="en-US" sz="1800" dirty="0" smtClean="0">
                          <a:latin typeface="Calibri (Body)"/>
                        </a:rPr>
                        <a:t>Price for each</a:t>
                      </a:r>
                      <a:r>
                        <a:rPr lang="en-US" sz="1800" baseline="0" dirty="0" smtClean="0">
                          <a:latin typeface="Calibri (Body)"/>
                        </a:rPr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629" y="1846959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94" y="1842477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2869646"/>
              </p:ext>
            </p:extLst>
          </p:nvPr>
        </p:nvGraphicFramePr>
        <p:xfrm>
          <a:off x="3357563" y="5256213"/>
          <a:ext cx="22669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88" name="Equation" r:id="rId5" imgW="1384200" imgH="393480" progId="Equation.DSMT4">
                  <p:embed/>
                </p:oleObj>
              </mc:Choice>
              <mc:Fallback>
                <p:oleObj name="Equation" r:id="rId5" imgW="1384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63" y="5256213"/>
                        <a:ext cx="22669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5106316"/>
              </p:ext>
            </p:extLst>
          </p:nvPr>
        </p:nvGraphicFramePr>
        <p:xfrm>
          <a:off x="6314623" y="5196017"/>
          <a:ext cx="2038350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89" name="Equation" r:id="rId7" imgW="1244520" imgH="393480" progId="Equation.DSMT4">
                  <p:embed/>
                </p:oleObj>
              </mc:Choice>
              <mc:Fallback>
                <p:oleObj name="Equation" r:id="rId7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4623" y="5196017"/>
                        <a:ext cx="2038350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36796" y="1543177"/>
            <a:ext cx="239039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Price for each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422858"/>
              </p:ext>
            </p:extLst>
          </p:nvPr>
        </p:nvGraphicFramePr>
        <p:xfrm>
          <a:off x="3362325" y="6019800"/>
          <a:ext cx="226536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0" name="Equation" r:id="rId12" imgW="1384200" imgH="393480" progId="Equation.DSMT4">
                  <p:embed/>
                </p:oleObj>
              </mc:Choice>
              <mc:Fallback>
                <p:oleObj name="Equation" r:id="rId12" imgW="1384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2325" y="6019800"/>
                        <a:ext cx="2265363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5271682"/>
              </p:ext>
            </p:extLst>
          </p:nvPr>
        </p:nvGraphicFramePr>
        <p:xfrm>
          <a:off x="6296694" y="6096000"/>
          <a:ext cx="20383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1" name="Equation" r:id="rId14" imgW="1244520" imgH="393480" progId="Equation.DSMT4">
                  <p:embed/>
                </p:oleObj>
              </mc:Choice>
              <mc:Fallback>
                <p:oleObj name="Equation" r:id="rId14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6694" y="6096000"/>
                        <a:ext cx="20383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32410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82" y="1600200"/>
            <a:ext cx="6789737" cy="4986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447800"/>
            <a:ext cx="5743575" cy="5301322"/>
          </a:xfrm>
          <a:prstGeom prst="rect">
            <a:avLst/>
          </a:prstGeom>
        </p:spPr>
      </p:pic>
      <p:sp>
        <p:nvSpPr>
          <p:cNvPr id="37891" name="TextBox 7"/>
          <p:cNvSpPr txBox="1">
            <a:spLocks noChangeArrowheads="1"/>
          </p:cNvSpPr>
          <p:nvPr/>
        </p:nvSpPr>
        <p:spPr bwMode="auto">
          <a:xfrm>
            <a:off x="6400800" y="1275225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FFFF00"/>
                </a:solidFill>
              </a:rPr>
              <a:t>Product’s</a:t>
            </a:r>
            <a:r>
              <a:rPr lang="en-US" sz="2000" dirty="0"/>
              <a:t> </a:t>
            </a:r>
            <a:r>
              <a:rPr lang="en-US" b="1" dirty="0">
                <a:solidFill>
                  <a:srgbClr val="FFFF00"/>
                </a:solidFill>
              </a:rPr>
              <a:t>score</a:t>
            </a:r>
            <a:r>
              <a:rPr lang="en-US" sz="2000" dirty="0"/>
              <a:t> on the scale from </a:t>
            </a:r>
            <a:r>
              <a:rPr lang="en-US" sz="2000" dirty="0">
                <a:solidFill>
                  <a:srgbClr val="FFFF00"/>
                </a:solidFill>
              </a:rPr>
              <a:t>1</a:t>
            </a:r>
            <a:r>
              <a:rPr lang="en-US" sz="2000" dirty="0"/>
              <a:t> to </a:t>
            </a:r>
            <a:r>
              <a:rPr lang="en-US" b="1" dirty="0">
                <a:solidFill>
                  <a:srgbClr val="FFFF00"/>
                </a:solidFill>
              </a:rPr>
              <a:t>100</a:t>
            </a:r>
          </a:p>
        </p:txBody>
      </p:sp>
      <p:sp>
        <p:nvSpPr>
          <p:cNvPr id="37892" name="TextBox 7"/>
          <p:cNvSpPr txBox="1">
            <a:spLocks noChangeArrowheads="1"/>
          </p:cNvSpPr>
          <p:nvPr/>
        </p:nvSpPr>
        <p:spPr bwMode="auto">
          <a:xfrm>
            <a:off x="6400800" y="5562600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sz="2000" dirty="0" smtClean="0"/>
              <a:t>Min/Max </a:t>
            </a:r>
            <a:r>
              <a:rPr lang="vi-VN" sz="2000" dirty="0">
                <a:solidFill>
                  <a:srgbClr val="FFFF00"/>
                </a:solidFill>
              </a:rPr>
              <a:t>p</a:t>
            </a:r>
            <a:r>
              <a:rPr lang="en-US" sz="2000" dirty="0" smtClean="0">
                <a:solidFill>
                  <a:srgbClr val="FFFF00"/>
                </a:solidFill>
              </a:rPr>
              <a:t>rice </a:t>
            </a:r>
            <a:r>
              <a:rPr lang="en-US" sz="2000" dirty="0">
                <a:solidFill>
                  <a:srgbClr val="FFFF00"/>
                </a:solidFill>
              </a:rPr>
              <a:t>of each product’s score</a:t>
            </a:r>
          </a:p>
        </p:txBody>
      </p:sp>
      <p:cxnSp>
        <p:nvCxnSpPr>
          <p:cNvPr id="7" name="Straight Arrow Connector 6"/>
          <p:cNvCxnSpPr>
            <a:endCxn id="37891" idx="1"/>
          </p:cNvCxnSpPr>
          <p:nvPr/>
        </p:nvCxnSpPr>
        <p:spPr>
          <a:xfrm flipV="1">
            <a:off x="2017061" y="1629238"/>
            <a:ext cx="4383739" cy="2867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37891" idx="1"/>
          </p:cNvCxnSpPr>
          <p:nvPr/>
        </p:nvCxnSpPr>
        <p:spPr>
          <a:xfrm flipV="1">
            <a:off x="5029200" y="1629238"/>
            <a:ext cx="1371600" cy="2923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69261" y="4496945"/>
            <a:ext cx="1447800" cy="349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81400" y="4552249"/>
            <a:ext cx="1447800" cy="3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8130" y="5005812"/>
            <a:ext cx="2555070" cy="201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971800" y="5011270"/>
            <a:ext cx="2598420" cy="213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>
            <a:endCxn id="37892" idx="1"/>
          </p:cNvCxnSpPr>
          <p:nvPr/>
        </p:nvCxnSpPr>
        <p:spPr>
          <a:xfrm>
            <a:off x="2743200" y="5207461"/>
            <a:ext cx="3657600" cy="70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7892" idx="1"/>
          </p:cNvCxnSpPr>
          <p:nvPr/>
        </p:nvCxnSpPr>
        <p:spPr>
          <a:xfrm>
            <a:off x="5570220" y="5207461"/>
            <a:ext cx="830580" cy="70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compare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animBg="1"/>
      <p:bldP spid="37892" grpId="0" animBg="1"/>
      <p:bldP spid="12" grpId="0" animBg="1"/>
      <p:bldP spid="21" grpId="0" animBg="1"/>
      <p:bldP spid="22" grpId="0" animBg="1"/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989310"/>
              </p:ext>
            </p:extLst>
          </p:nvPr>
        </p:nvGraphicFramePr>
        <p:xfrm>
          <a:off x="-228600" y="1600200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1981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Features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43010" name="Picture 2" descr="http://midches.com/images/uploads/default/dem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45" y="2057400"/>
            <a:ext cx="4419600" cy="3186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demonstration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Story board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198395"/>
              </p:ext>
            </p:extLst>
          </p:nvPr>
        </p:nvGraphicFramePr>
        <p:xfrm>
          <a:off x="2225040" y="1676400"/>
          <a:ext cx="4785360" cy="466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37360"/>
                <a:gridCol w="3048000"/>
              </a:tblGrid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Guest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Member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Staff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8130" name="Picture 2" descr="http://trinest.com/wp-content/uploads/2011/07/User-Role-Guest-icon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170336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3354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4878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985963"/>
            <a:ext cx="8458200" cy="380523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386" name="Picture 1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216973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226237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7" y="22098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172494" y="2322139"/>
            <a:ext cx="14684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Search product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370559" y="2362200"/>
            <a:ext cx="14811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Add to cart</a:t>
            </a:r>
          </a:p>
        </p:txBody>
      </p:sp>
      <p:sp>
        <p:nvSpPr>
          <p:cNvPr id="9" name="Bent-Up Arrow 8"/>
          <p:cNvSpPr/>
          <p:nvPr/>
        </p:nvSpPr>
        <p:spPr>
          <a:xfrm rot="5400000" flipV="1">
            <a:off x="6026464" y="3005359"/>
            <a:ext cx="1520340" cy="2832146"/>
          </a:xfrm>
          <a:prstGeom prst="bentUpArrow">
            <a:avLst>
              <a:gd name="adj1" fmla="val 22052"/>
              <a:gd name="adj2" fmla="val 25000"/>
              <a:gd name="adj3" fmla="val 26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eaLnBrk="1" hangingPunct="1">
              <a:defRPr/>
            </a:pPr>
            <a:endParaRPr lang="en-GB" dirty="0"/>
          </a:p>
        </p:txBody>
      </p:sp>
      <p:pic>
        <p:nvPicPr>
          <p:cNvPr id="16394" name="Picture 1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411472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guest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5420" y="4615863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compare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38312" y="1641804"/>
            <a:ext cx="7543800" cy="491139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11" y="1813764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1894024" y="1737564"/>
            <a:ext cx="22098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cs typeface="Arial" panose="020B0604020202020204" pitchFamily="34" charset="0"/>
              </a:rPr>
              <a:t>Search product by Price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359536" y="1683776"/>
            <a:ext cx="1481137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View Compare</a:t>
            </a:r>
          </a:p>
        </p:txBody>
      </p:sp>
      <p:pic>
        <p:nvPicPr>
          <p:cNvPr id="24" name="Picture 2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387" y="1813764"/>
            <a:ext cx="1168932" cy="97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Down Arrow 24"/>
          <p:cNvSpPr/>
          <p:nvPr/>
        </p:nvSpPr>
        <p:spPr>
          <a:xfrm>
            <a:off x="6826387" y="2945816"/>
            <a:ext cx="1327150" cy="2136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258485" y="3002098"/>
            <a:ext cx="461665" cy="149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View Details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6639" y="5293673"/>
            <a:ext cx="1099729" cy="943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Down Arrow 27"/>
          <p:cNvSpPr/>
          <p:nvPr/>
        </p:nvSpPr>
        <p:spPr>
          <a:xfrm>
            <a:off x="609600" y="2828341"/>
            <a:ext cx="1327150" cy="2454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41698" y="2945816"/>
            <a:ext cx="461665" cy="214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Search Not Found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541237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ight Arrow 32"/>
          <p:cNvSpPr/>
          <p:nvPr/>
        </p:nvSpPr>
        <p:spPr>
          <a:xfrm rot="18960401">
            <a:off x="1781175" y="4395923"/>
            <a:ext cx="1749425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Recommend</a:t>
            </a:r>
          </a:p>
        </p:txBody>
      </p:sp>
      <p:pic>
        <p:nvPicPr>
          <p:cNvPr id="34" name="Picture 33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1510" y="3002098"/>
            <a:ext cx="1495289" cy="111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lowchart: Document 1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member</a:t>
            </a:r>
          </a:p>
        </p:txBody>
      </p:sp>
      <p:pic>
        <p:nvPicPr>
          <p:cNvPr id="31" name="Picture 4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30" y="1712690"/>
            <a:ext cx="885690" cy="104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/>
      <p:bldP spid="28" grpId="0" animBg="1"/>
      <p:bldP spid="29" grpId="0"/>
      <p:bldP spid="3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" y="1905000"/>
            <a:ext cx="7543800" cy="41148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33" y="2086298"/>
            <a:ext cx="1627188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4114800"/>
            <a:ext cx="2347913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035300" y="2440309"/>
            <a:ext cx="1882775" cy="919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Train machine</a:t>
            </a:r>
          </a:p>
        </p:txBody>
      </p:sp>
      <p:sp>
        <p:nvSpPr>
          <p:cNvPr id="10" name="Bent-Up Arrow 9"/>
          <p:cNvSpPr/>
          <p:nvPr/>
        </p:nvSpPr>
        <p:spPr>
          <a:xfrm rot="5400000">
            <a:off x="2452075" y="3020402"/>
            <a:ext cx="1579197" cy="3352800"/>
          </a:xfrm>
          <a:prstGeom prst="bentUpArrow">
            <a:avLst>
              <a:gd name="adj1" fmla="val 25000"/>
              <a:gd name="adj2" fmla="val 2585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1978025" y="4902990"/>
            <a:ext cx="247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dirty="0">
                <a:cs typeface="Arial" panose="020B0604020202020204" pitchFamily="34" charset="0"/>
              </a:rPr>
              <a:t>Get data from web</a:t>
            </a:r>
          </a:p>
        </p:txBody>
      </p:sp>
      <p:pic>
        <p:nvPicPr>
          <p:cNvPr id="194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085555"/>
            <a:ext cx="2347913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46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6965617"/>
              </p:ext>
            </p:extLst>
          </p:nvPr>
        </p:nvGraphicFramePr>
        <p:xfrm>
          <a:off x="381000" y="1828800"/>
          <a:ext cx="8534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4953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Advantages AND  Disadvantages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Box 7"/>
          <p:cNvSpPr txBox="1">
            <a:spLocks noChangeArrowheads="1"/>
          </p:cNvSpPr>
          <p:nvPr/>
        </p:nvSpPr>
        <p:spPr bwMode="auto">
          <a:xfrm>
            <a:off x="981123" y="1851738"/>
            <a:ext cx="2752677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Optimize </a:t>
            </a:r>
            <a:r>
              <a:rPr lang="en-US" sz="2400" dirty="0">
                <a:solidFill>
                  <a:srgbClr val="FFFF00"/>
                </a:solidFill>
              </a:rPr>
              <a:t>algorithm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1988" name="TextBox 7"/>
          <p:cNvSpPr txBox="1">
            <a:spLocks noChangeArrowheads="1"/>
          </p:cNvSpPr>
          <p:nvPr/>
        </p:nvSpPr>
        <p:spPr bwMode="auto">
          <a:xfrm>
            <a:off x="4724400" y="1846630"/>
            <a:ext cx="3424335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Build </a:t>
            </a:r>
            <a:r>
              <a:rPr lang="en-US" sz="2400" dirty="0">
                <a:solidFill>
                  <a:srgbClr val="FFFF00"/>
                </a:solidFill>
              </a:rPr>
              <a:t>mobile application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1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67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Future plan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nimBg="1"/>
      <p:bldP spid="4198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Q&amp;A</a:t>
            </a:r>
            <a:endParaRPr lang="en-US" sz="11500" b="1" kern="10" dirty="0">
              <a:ln w="28575">
                <a:solidFill>
                  <a:schemeClr val="tx1"/>
                </a:solidFill>
                <a:round/>
                <a:headEnd/>
                <a:tailEnd/>
              </a:ln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Flowchart: Document 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1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525" y="1600200"/>
            <a:ext cx="7092950" cy="5072183"/>
          </a:xfrm>
        </p:spPr>
      </p:pic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8935" y="2431461"/>
            <a:ext cx="1600202" cy="547280"/>
          </a:xfrm>
          <a:prstGeom prst="rect">
            <a:avLst/>
          </a:prstGeom>
        </p:spPr>
      </p:pic>
      <p:sp>
        <p:nvSpPr>
          <p:cNvPr id="8" name="Action Button: Back or Previous 7">
            <a:hlinkClick r:id="rId7" action="ppaction://hlinksldjump" highlightClick="1"/>
          </p:cNvPr>
          <p:cNvSpPr/>
          <p:nvPr/>
        </p:nvSpPr>
        <p:spPr>
          <a:xfrm>
            <a:off x="7734300" y="6172200"/>
            <a:ext cx="1409700" cy="685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</a:t>
            </a:r>
            <a:r>
              <a:rPr lang="en-US" sz="11500" b="1" kern="10" dirty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!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6" name="WordArt 7"/>
          <p:cNvSpPr>
            <a:spLocks noChangeArrowheads="1" noChangeShapeType="1" noTextEdit="1"/>
          </p:cNvSpPr>
          <p:nvPr/>
        </p:nvSpPr>
        <p:spPr bwMode="gray">
          <a:xfrm>
            <a:off x="1467519" y="2667000"/>
            <a:ext cx="65532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 Comparisons</a:t>
            </a:r>
            <a:endParaRPr lang="en-US" sz="11500" b="1" kern="10" dirty="0">
              <a:ln w="28575">
                <a:solidFill>
                  <a:schemeClr val="tx1"/>
                </a:solidFill>
                <a:round/>
                <a:headEnd/>
                <a:tailEnd/>
              </a:ln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84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762001"/>
            <a:ext cx="8001000" cy="502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1"/>
            <a:ext cx="7772400" cy="1219199"/>
          </a:xfrm>
        </p:spPr>
        <p:txBody>
          <a:bodyPr/>
          <a:lstStyle/>
          <a:p>
            <a:r>
              <a:rPr lang="en-US" b="1" u="sng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 Problem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7772400" cy="637381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Given 2 strings. Calculate their matching percent.</a:t>
            </a:r>
            <a:endParaRPr lang="en-GB" b="1" u="sn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967935"/>
              </p:ext>
            </p:extLst>
          </p:nvPr>
        </p:nvGraphicFramePr>
        <p:xfrm>
          <a:off x="533400" y="2971800"/>
          <a:ext cx="6096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First String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 String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 (percent)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Healthy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Heard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Herded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Help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Healed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Sold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</a:tbl>
          </a:graphicData>
        </a:graphic>
      </p:graphicFrame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53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533400"/>
            <a:ext cx="8610600" cy="502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7334" y="1785309"/>
            <a:ext cx="8161866" cy="2525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robustness to changes of word order: two strings which contain the same words, but in a different order, should be recognised as being similar.</a:t>
            </a:r>
          </a:p>
          <a:p>
            <a:r>
              <a:rPr lang="en-GB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 independence: the algorithm should work not only in English, but in many different languages.</a:t>
            </a:r>
            <a:endParaRPr lang="en-GB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4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762001"/>
            <a:ext cx="8610600" cy="5029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4400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b="1" u="sng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00200"/>
                <a:ext cx="8153400" cy="2487611"/>
              </a:xfrm>
            </p:spPr>
            <p:txBody>
              <a:bodyPr/>
              <a:lstStyle/>
              <a:p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Find out how many adjacent character pairs are contained in both strings.</a:t>
                </a:r>
              </a:p>
              <a:p>
                <a14:m>
                  <m:oMath xmlns:m="http://schemas.openxmlformats.org/officeDocument/2006/math">
                    <m:r>
                      <a:rPr lang="en-GB" sz="3200" i="1">
                        <a:latin typeface="Cambria Math"/>
                      </a:rPr>
                      <m:t>𝑠𝑖𝑚𝑖𝑙𝑎𝑟𝑖𝑡𝑦</m:t>
                    </m:r>
                    <m:d>
                      <m:dPr>
                        <m:ctrlPr>
                          <a:rPr lang="en-GB" sz="3200" i="1">
                            <a:latin typeface="Cambria Math"/>
                          </a:rPr>
                        </m:ctrlPr>
                      </m:dPr>
                      <m:e>
                        <m:r>
                          <a:rPr lang="en-GB" sz="3200" i="1">
                            <a:latin typeface="Cambria Math"/>
                          </a:rPr>
                          <m:t>𝑠</m:t>
                        </m:r>
                        <m:r>
                          <a:rPr lang="en-GB" sz="3200" i="1">
                            <a:latin typeface="Cambria Math"/>
                          </a:rPr>
                          <m:t>1,</m:t>
                        </m:r>
                        <m:r>
                          <a:rPr lang="en-GB" sz="3200" i="1">
                            <a:latin typeface="Cambria Math"/>
                          </a:rPr>
                          <m:t>𝑠</m:t>
                        </m:r>
                        <m:r>
                          <a:rPr lang="en-GB" sz="3200" i="1"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GB" sz="3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/>
                          </a:rPr>
                          <m:t>2×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3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1)∩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2)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GB" sz="3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d>
                              <m:dPr>
                                <m:ctrlPr>
                                  <a:rPr lang="en-GB" sz="32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3200" i="1">
                                    <a:latin typeface="Cambria Math"/>
                                  </a:rPr>
                                  <m:t>𝑠</m:t>
                                </m:r>
                                <m:r>
                                  <a:rPr lang="en-GB" sz="32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  <m:r>
                          <a:rPr lang="en-GB" sz="3200" i="1">
                            <a:latin typeface="Cambria Math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3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3200" i="1">
                                <a:latin typeface="Cambria Math"/>
                              </a:rPr>
                              <m:t>𝑝𝑎𝑖𝑟𝑠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(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𝑠</m:t>
                            </m:r>
                            <m:r>
                              <a:rPr lang="en-GB" sz="3200" i="1">
                                <a:latin typeface="Cambria Math"/>
                              </a:rPr>
                              <m:t>2)</m:t>
                            </m:r>
                          </m:e>
                        </m:d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00200"/>
                <a:ext cx="8153400" cy="2487611"/>
              </a:xfrm>
              <a:blipFill rotWithShape="1">
                <a:blip r:embed="rId2"/>
                <a:stretch>
                  <a:fillRect l="-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5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762000"/>
            <a:ext cx="9144000" cy="6096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313645"/>
                <a:ext cx="8749068" cy="53189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Calculate the matching percent of 2 strings: France and French.</a:t>
                </a:r>
              </a:p>
              <a:p>
                <a:pPr lvl="0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Upper case 2 strings:</a:t>
                </a: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France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</m:oMath>
                </a14:m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FRANCE.</a:t>
                </a: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French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</m:oMath>
                </a14:m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FRENCH.</a:t>
                </a:r>
              </a:p>
              <a:p>
                <a:pPr lvl="0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Break string into list of adjacent character pairs:</a:t>
                </a: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FRANCE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dPr>
                      <m:e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𝐹𝑅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𝑅𝐴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𝐴𝑁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𝑁𝐶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𝐶𝐸</m:t>
                        </m:r>
                      </m:e>
                    </m:d>
                  </m:oMath>
                </a14:m>
                <a:endParaRPr lang="en-GB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285750" lvl="1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FRENCH </a:t>
                </a: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dPr>
                      <m:e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𝐹𝑅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𝑅𝐸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𝐸𝑁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𝑁𝐶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𝐶𝐻</m:t>
                        </m:r>
                      </m:e>
                    </m:d>
                  </m:oMath>
                </a14:m>
                <a:endParaRPr lang="en-GB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lvl="0"/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Calculate its matching percent.</a:t>
                </a:r>
                <a:b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𝑠𝑖𝑚𝑖𝑙𝑎𝑟𝑖𝑡𝑦</m:t>
                    </m:r>
                    <m:d>
                      <m:dPr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dPr>
                      <m:e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𝐹𝑅𝐴𝑁𝐶𝐸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,</m:t>
                        </m:r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𝐹𝑅𝐸𝑁𝐶𝐻</m:t>
                        </m:r>
                      </m:e>
                    </m:d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fPr>
                      <m:num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2×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2000" b="1" i="1">
                                <a:solidFill>
                                  <a:srgbClr val="FFFF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2000" b="1" i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𝐹𝑅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𝑁𝐶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GB" sz="2000" b="1" i="1">
                                <a:solidFill>
                                  <a:srgbClr val="FFFF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2000" b="1" i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𝐹𝑅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𝑅𝐴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𝐴𝑁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𝑁𝐶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𝐶𝐸</m:t>
                                </m:r>
                              </m:e>
                            </m:d>
                          </m:e>
                        </m:d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sz="2000" b="1" i="1">
                                <a:solidFill>
                                  <a:srgbClr val="FFFF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2000" b="1" i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𝐹𝑅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𝑅𝐸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𝐸𝑁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𝑁𝐶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GB" sz="2000" b="1">
                                    <a:solidFill>
                                      <a:srgbClr val="FFFF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</a:rPr>
                                  <m:t>𝐶𝐻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/>
                </a:r>
                <a:br>
                  <a:rPr lang="en-US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14:m>
                  <m:oMath xmlns:m="http://schemas.openxmlformats.org/officeDocument/2006/math"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fPr>
                      <m:num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2×2</m:t>
                        </m:r>
                      </m:num>
                      <m:den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5+5</m:t>
                        </m:r>
                      </m:den>
                    </m:f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2000" b="1" i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</m:ctrlPr>
                      </m:fPr>
                      <m:num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GB" sz="2000" b="1">
                            <a:solidFill>
                              <a:srgbClr val="FFFF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10</m:t>
                        </m:r>
                      </m:den>
                    </m:f>
                    <m:r>
                      <a:rPr lang="en-GB" sz="2000" b="1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=0.4</m:t>
                    </m:r>
                  </m:oMath>
                </a14:m>
                <a:endParaRPr lang="en-GB" sz="20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en-US" sz="2000"/>
                  <a:t>R</a:t>
                </a:r>
                <a:r>
                  <a:rPr lang="vi-VN" sz="2000"/>
                  <a:t>eference</a:t>
                </a:r>
                <a:r>
                  <a:rPr lang="en-US" sz="2000"/>
                  <a:t> : http</a:t>
                </a:r>
                <a:r>
                  <a:rPr lang="en-US" sz="2000"/>
                  <a:t>://</a:t>
                </a:r>
                <a:r>
                  <a:rPr lang="en-US" sz="2000" smtClean="0"/>
                  <a:t>www.catalysoft.com/articles/strikeamatch.html</a:t>
                </a:r>
                <a: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/>
                </a:r>
                <a:br>
                  <a:rPr lang="en-GB" sz="20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endParaRPr lang="en-GB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313645"/>
                <a:ext cx="8749068" cy="5318975"/>
              </a:xfrm>
              <a:blipFill rotWithShape="1">
                <a:blip r:embed="rId2"/>
                <a:stretch>
                  <a:fillRect l="-767" t="-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596668" cy="716924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en-US" b="1" u="sng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  <a:endParaRPr lang="en-GB" b="1" u="sng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Action Button: Back or Previous 9">
            <a:hlinkClick r:id="rId6" action="ppaction://hlinksldjump" highlightClick="1"/>
          </p:cNvPr>
          <p:cNvSpPr/>
          <p:nvPr/>
        </p:nvSpPr>
        <p:spPr>
          <a:xfrm>
            <a:off x="7099300" y="6172200"/>
            <a:ext cx="2057400" cy="685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2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6341071" cy="4183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350322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hlinkClick r:id="rId4" action="ppaction://hlinksldjump" tooltip="View Point"/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34882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89088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Right Arrow 11"/>
          <p:cNvSpPr/>
          <p:nvPr/>
        </p:nvSpPr>
        <p:spPr>
          <a:xfrm>
            <a:off x="1752600" y="1994302"/>
            <a:ext cx="16462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Search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257800" y="1970088"/>
            <a:ext cx="21161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Add to compare</a:t>
            </a:r>
          </a:p>
        </p:txBody>
      </p:sp>
      <p:sp>
        <p:nvSpPr>
          <p:cNvPr id="14" name="Right Arrow 13"/>
          <p:cNvSpPr/>
          <p:nvPr/>
        </p:nvSpPr>
        <p:spPr>
          <a:xfrm rot="1708194">
            <a:off x="5107171" y="3369849"/>
            <a:ext cx="2535607" cy="547688"/>
          </a:xfrm>
          <a:prstGeom prst="rightArrow">
            <a:avLst>
              <a:gd name="adj1" fmla="val 57014"/>
              <a:gd name="adj2" fmla="val 70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hlinkClick r:id="rId8" action="ppaction://hlinksldjump"/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343400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U-Turn Arrow 18"/>
          <p:cNvSpPr/>
          <p:nvPr/>
        </p:nvSpPr>
        <p:spPr>
          <a:xfrm rot="10800000">
            <a:off x="364564" y="5968522"/>
            <a:ext cx="8017436" cy="838199"/>
          </a:xfrm>
          <a:prstGeom prst="uturnArrow">
            <a:avLst>
              <a:gd name="adj1" fmla="val 34674"/>
              <a:gd name="adj2" fmla="val 25000"/>
              <a:gd name="adj3" fmla="val 18936"/>
              <a:gd name="adj4" fmla="val 43750"/>
              <a:gd name="adj5" fmla="val 95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76400" y="4869323"/>
            <a:ext cx="1752600" cy="682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Decision</a:t>
            </a:r>
          </a:p>
        </p:txBody>
      </p:sp>
      <p:sp>
        <p:nvSpPr>
          <p:cNvPr id="21" name="Left Arrow 20"/>
          <p:cNvSpPr/>
          <p:nvPr/>
        </p:nvSpPr>
        <p:spPr>
          <a:xfrm>
            <a:off x="5257800" y="4807615"/>
            <a:ext cx="211613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</a:t>
            </a:r>
            <a:r>
              <a:rPr lang="en-US" dirty="0" smtClean="0"/>
              <a:t>Decision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5400000">
            <a:off x="7772256" y="3352659"/>
            <a:ext cx="106708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sp>
        <p:nvSpPr>
          <p:cNvPr id="11280" name="TextBox 24"/>
          <p:cNvSpPr txBox="1">
            <a:spLocks noChangeArrowheads="1"/>
          </p:cNvSpPr>
          <p:nvPr/>
        </p:nvSpPr>
        <p:spPr bwMode="auto">
          <a:xfrm>
            <a:off x="6387134" y="6101804"/>
            <a:ext cx="1106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09036" y="6489700"/>
            <a:ext cx="58617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Calculate point from another compare hardware website</a:t>
            </a:r>
            <a:endParaRPr lang="en-US" dirty="0"/>
          </a:p>
        </p:txBody>
      </p:sp>
      <p:sp>
        <p:nvSpPr>
          <p:cNvPr id="29" name="Flowchart: Document 2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0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 animBg="1"/>
      <p:bldP spid="23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2316"/>
            <a:ext cx="9144000" cy="4784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72"/>
            <a:ext cx="9144000" cy="4885228"/>
          </a:xfrm>
          <a:prstGeom prst="rect">
            <a:avLst/>
          </a:prstGeom>
        </p:spPr>
      </p:pic>
      <p:sp>
        <p:nvSpPr>
          <p:cNvPr id="6" name="Action Button: Back or Previous 5">
            <a:hlinkClick r:id="" action="ppaction://hlinkshowjump?jump=previousslide" highlightClick="1"/>
          </p:cNvPr>
          <p:cNvSpPr/>
          <p:nvPr/>
        </p:nvSpPr>
        <p:spPr>
          <a:xfrm>
            <a:off x="7543800" y="6248400"/>
            <a:ext cx="1600200" cy="6096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143000" y="1507650"/>
            <a:ext cx="868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rgbClr val="00B050"/>
                </a:solidFill>
              </a:rPr>
              <a:t>http://gpuboss.com/gpus/Radeon-R9-270X-vs-GeForce-GTX-760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092200" y="1607688"/>
            <a:ext cx="868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rgbClr val="00B050"/>
                </a:solidFill>
              </a:rPr>
              <a:t>http://cpuboss.com/cpus/Intel-Core-i7-4790-vs-Intel-Core-i7-4770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71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4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3250</TotalTime>
  <Words>1483</Words>
  <Application>Microsoft Office PowerPoint</Application>
  <PresentationFormat>On-screen Show (4:3)</PresentationFormat>
  <Paragraphs>380</Paragraphs>
  <Slides>65</Slides>
  <Notes>7</Notes>
  <HiddenSlides>6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7" baseType="lpstr">
      <vt:lpstr>Celestial</vt:lpstr>
      <vt:lpstr>Equation</vt:lpstr>
      <vt:lpstr>COMPUTER PRODUCT   SUGGESTION</vt:lpstr>
      <vt:lpstr>Group 13 - Team Members</vt:lpstr>
      <vt:lpstr>Outline</vt:lpstr>
      <vt:lpstr>Scenario problem</vt:lpstr>
      <vt:lpstr>Scenario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Define Problem</vt:lpstr>
      <vt:lpstr>PowerPoint Presentation</vt:lpstr>
      <vt:lpstr>Solution</vt:lpstr>
      <vt:lpstr>Example</vt:lpstr>
    </vt:vector>
  </TitlesOfParts>
  <Company>Guilddesign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hiepkhach</cp:lastModifiedBy>
  <cp:revision>390</cp:revision>
  <dcterms:created xsi:type="dcterms:W3CDTF">2004-09-21T09:36:36Z</dcterms:created>
  <dcterms:modified xsi:type="dcterms:W3CDTF">2014-09-02T09:16:20Z</dcterms:modified>
</cp:coreProperties>
</file>